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64" r:id="rId5"/>
    <p:sldId id="266" r:id="rId6"/>
    <p:sldId id="259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5EC1D4A-A796-47C3-A63E-CE236FB377E2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1654" y1="6934" x2="62937" y2="7080"/>
                        <a14:foregroundMark x1="2810" y1="45182" x2="2810" y2="45182"/>
                        <a14:foregroundMark x1="20201" y1="51022" x2="20201" y2="51022"/>
                        <a14:foregroundMark x1="26988" y1="51606" x2="26988" y2="51606"/>
                        <a14:foregroundMark x1="34358" y1="53285" x2="34358" y2="53285"/>
                        <a14:foregroundMark x1="44751" y1="51971" x2="44751" y2="51971"/>
                        <a14:foregroundMark x1="57741" y1="47810" x2="57741" y2="47810"/>
                        <a14:foregroundMark x1="78844" y1="50803" x2="78844" y2="50803"/>
                        <a14:foregroundMark x1="85737" y1="47007" x2="85737" y2="47007"/>
                        <a14:foregroundMark x1="91092" y1="47664" x2="91092" y2="47664"/>
                        <a14:foregroundMark x1="95228" y1="53066" x2="95228" y2="53066"/>
                        <a14:foregroundMark x1="96394" y1="46350" x2="96394" y2="46350"/>
                        <a14:foregroundMark x1="74390" y1="55328" x2="74390" y2="55328"/>
                        <a14:foregroundMark x1="65748" y1="47299" x2="65748" y2="47299"/>
                        <a14:foregroundMark x1="71474" y1="40730" x2="71474" y2="40730"/>
                        <a14:foregroundMark x1="70679" y1="44234" x2="70679" y2="44234"/>
                        <a14:foregroundMark x1="30117" y1="47007" x2="30117" y2="47007"/>
                        <a14:foregroundMark x1="15058" y1="52628" x2="15058" y2="52628"/>
                        <a14:foregroundMark x1="24072" y1="55036" x2="24072" y2="55036"/>
                        <a14:foregroundMark x1="31548" y1="73504" x2="31548" y2="73504"/>
                        <a14:foregroundMark x1="95440" y1="47956" x2="95440" y2="47956"/>
                        <a14:foregroundMark x1="82025" y1="54891" x2="82025" y2="54891"/>
                        <a14:foregroundMark x1="77094" y1="55839" x2="77094" y2="55839"/>
                        <a14:foregroundMark x1="23012" y1="54380" x2="23012" y2="54380"/>
                        <a14:foregroundMark x1="12036" y1="51971" x2="12036" y2="51971"/>
                        <a14:foregroundMark x1="11347" y1="54380" x2="11347" y2="54380"/>
                        <a14:backgroundMark x1="76882" y1="52482" x2="76882" y2="52482"/>
                        <a14:backgroundMark x1="17497" y1="53723" x2="17497" y2="53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0"/>
            <a:ext cx="1800000" cy="1307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654" y1="6934" x2="62937" y2="7080"/>
                        <a14:foregroundMark x1="2810" y1="45182" x2="2810" y2="45182"/>
                        <a14:foregroundMark x1="20201" y1="51022" x2="20201" y2="51022"/>
                        <a14:foregroundMark x1="26988" y1="51606" x2="26988" y2="51606"/>
                        <a14:foregroundMark x1="34358" y1="53285" x2="34358" y2="53285"/>
                        <a14:foregroundMark x1="44751" y1="51971" x2="44751" y2="51971"/>
                        <a14:foregroundMark x1="57741" y1="47810" x2="57741" y2="47810"/>
                        <a14:foregroundMark x1="78844" y1="50803" x2="78844" y2="50803"/>
                        <a14:foregroundMark x1="85737" y1="47007" x2="85737" y2="47007"/>
                        <a14:foregroundMark x1="91092" y1="47664" x2="91092" y2="47664"/>
                        <a14:foregroundMark x1="95228" y1="53066" x2="95228" y2="53066"/>
                        <a14:foregroundMark x1="96394" y1="46350" x2="96394" y2="46350"/>
                        <a14:foregroundMark x1="74390" y1="55328" x2="74390" y2="55328"/>
                        <a14:foregroundMark x1="65748" y1="47299" x2="65748" y2="47299"/>
                        <a14:foregroundMark x1="71474" y1="40730" x2="71474" y2="40730"/>
                        <a14:foregroundMark x1="70679" y1="44234" x2="70679" y2="44234"/>
                        <a14:foregroundMark x1="30117" y1="47007" x2="30117" y2="47007"/>
                        <a14:foregroundMark x1="15058" y1="52628" x2="15058" y2="52628"/>
                        <a14:foregroundMark x1="24072" y1="55036" x2="24072" y2="55036"/>
                        <a14:foregroundMark x1="31548" y1="73504" x2="31548" y2="73504"/>
                        <a14:foregroundMark x1="95440" y1="47956" x2="95440" y2="47956"/>
                        <a14:foregroundMark x1="82025" y1="54891" x2="82025" y2="54891"/>
                        <a14:foregroundMark x1="77094" y1="55839" x2="77094" y2="55839"/>
                        <a14:foregroundMark x1="23012" y1="54380" x2="23012" y2="54380"/>
                        <a14:foregroundMark x1="12036" y1="51971" x2="12036" y2="51971"/>
                        <a14:foregroundMark x1="11347" y1="54380" x2="11347" y2="54380"/>
                        <a14:backgroundMark x1="76882" y1="52482" x2="76882" y2="52482"/>
                        <a14:backgroundMark x1="17497" y1="53723" x2="17497" y2="53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56" y="1179000"/>
            <a:ext cx="6194888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686" flipH="1">
            <a:off x="890741" y="4358600"/>
            <a:ext cx="3204000" cy="22885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" t="28983" r="-956" b="20694"/>
          <a:stretch/>
        </p:blipFill>
        <p:spPr>
          <a:xfrm rot="21286322" flipH="1">
            <a:off x="4490689" y="2336791"/>
            <a:ext cx="4579442" cy="225986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UI Semibold" panose="020B0702040204020203" pitchFamily="34" charset="0"/>
              </a:rPr>
              <a:t>Co nabízíme</a:t>
            </a:r>
            <a:endParaRPr lang="cs-CZ" dirty="0">
              <a:latin typeface="Segoe UI Semibold" panose="020B0702040204020203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394">
            <a:off x="252542" y="1701889"/>
            <a:ext cx="3233555" cy="23050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foregroundMark x1="53111" y1="52444" x2="53111" y2="52444"/>
                        <a14:foregroundMark x1="42889" y1="35778" x2="42889" y2="3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05"/>
          <a:stretch/>
        </p:blipFill>
        <p:spPr>
          <a:xfrm rot="238718">
            <a:off x="4794008" y="3648501"/>
            <a:ext cx="3555175" cy="27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686" flipH="1">
            <a:off x="890741" y="4358600"/>
            <a:ext cx="3204000" cy="22885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" t="28983" r="-956" b="20694"/>
          <a:stretch/>
        </p:blipFill>
        <p:spPr>
          <a:xfrm rot="21286322" flipH="1">
            <a:off x="4490689" y="2336791"/>
            <a:ext cx="4579442" cy="225986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Segoe UI Semibold" panose="020B0702040204020203" pitchFamily="34" charset="0"/>
              </a:rPr>
              <a:t>What</a:t>
            </a:r>
            <a:r>
              <a:rPr lang="cs-CZ" dirty="0" smtClean="0">
                <a:latin typeface="Segoe UI Semibold" panose="020B0702040204020203" pitchFamily="34" charset="0"/>
              </a:rPr>
              <a:t> do </a:t>
            </a:r>
            <a:r>
              <a:rPr lang="cs-CZ" dirty="0" err="1" smtClean="0">
                <a:latin typeface="Segoe UI Semibold" panose="020B0702040204020203" pitchFamily="34" charset="0"/>
              </a:rPr>
              <a:t>we</a:t>
            </a:r>
            <a:r>
              <a:rPr lang="cs-CZ" dirty="0" smtClean="0">
                <a:latin typeface="Segoe UI Semibold" panose="020B0702040204020203" pitchFamily="34" charset="0"/>
              </a:rPr>
              <a:t> </a:t>
            </a:r>
            <a:r>
              <a:rPr lang="cs-CZ" dirty="0" err="1" smtClean="0">
                <a:latin typeface="Segoe UI Semibold" panose="020B0702040204020203" pitchFamily="34" charset="0"/>
              </a:rPr>
              <a:t>offer</a:t>
            </a:r>
            <a:endParaRPr lang="cs-CZ" dirty="0">
              <a:latin typeface="Segoe UI Semibold" panose="020B0702040204020203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394">
            <a:off x="252542" y="1701889"/>
            <a:ext cx="3233555" cy="23050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foregroundMark x1="53111" y1="52444" x2="53111" y2="52444"/>
                        <a14:foregroundMark x1="42889" y1="35778" x2="42889" y2="3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05"/>
          <a:stretch/>
        </p:blipFill>
        <p:spPr>
          <a:xfrm rot="238718">
            <a:off x="4794008" y="3648501"/>
            <a:ext cx="3555175" cy="27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Příslušenství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000" y1="18750" x2="80000" y2="18750"/>
                        <a14:foregroundMark x1="82532" y1="50284" x2="82532" y2="50284"/>
                        <a14:foregroundMark x1="77722" y1="9659" x2="82025" y2="87216"/>
                        <a14:foregroundMark x1="74430" y1="57955" x2="88608" y2="65625"/>
                        <a14:foregroundMark x1="85823" y1="53693" x2="89873" y2="58523"/>
                        <a14:foregroundMark x1="86835" y1="52841" x2="86835" y2="52841"/>
                        <a14:foregroundMark x1="86582" y1="53125" x2="86835" y2="49148"/>
                        <a14:foregroundMark x1="8354" y1="71023" x2="59241" y2="72443"/>
                        <a14:foregroundMark x1="24051" y1="88920" x2="55443" y2="90909"/>
                        <a14:foregroundMark x1="30886" y1="48864" x2="34430" y2="52557"/>
                        <a14:foregroundMark x1="87089" y1="31534" x2="86329" y2="44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67" y="3573016"/>
            <a:ext cx="3559852" cy="3172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8622">
            <a:off x="577899" y="3611365"/>
            <a:ext cx="2520000" cy="25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18496"/>
            <a:ext cx="3890762" cy="15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Accessories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0000" y1="18750" x2="80000" y2="18750"/>
                        <a14:foregroundMark x1="82532" y1="50284" x2="82532" y2="50284"/>
                        <a14:foregroundMark x1="77722" y1="9659" x2="82025" y2="87216"/>
                        <a14:foregroundMark x1="74430" y1="57955" x2="88608" y2="65625"/>
                        <a14:foregroundMark x1="85823" y1="53693" x2="89873" y2="58523"/>
                        <a14:foregroundMark x1="86835" y1="52841" x2="86835" y2="52841"/>
                        <a14:foregroundMark x1="86582" y1="53125" x2="86835" y2="49148"/>
                        <a14:foregroundMark x1="8354" y1="71023" x2="59241" y2="72443"/>
                        <a14:foregroundMark x1="24051" y1="88920" x2="55443" y2="90909"/>
                        <a14:foregroundMark x1="30886" y1="48864" x2="34430" y2="52557"/>
                        <a14:foregroundMark x1="87089" y1="31534" x2="86329" y2="44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67" y="3573016"/>
            <a:ext cx="3559852" cy="3172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8622">
            <a:off x="577899" y="3611365"/>
            <a:ext cx="2520000" cy="25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18496"/>
            <a:ext cx="3890762" cy="15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Segoe UI Semibold" panose="020B0702040204020203" pitchFamily="34" charset="0"/>
              </a:rPr>
              <a:t>Speciální nabídka</a:t>
            </a:r>
            <a:endParaRPr lang="cs-CZ" dirty="0">
              <a:latin typeface="Segoe UI Semibold" panose="020B0702040204020203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4" y="2780928"/>
            <a:ext cx="4018186" cy="26739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r="6805" b="11911"/>
          <a:stretch/>
        </p:blipFill>
        <p:spPr>
          <a:xfrm>
            <a:off x="4445265" y="2772290"/>
            <a:ext cx="4018186" cy="26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Segoe UI Semibold" panose="020B0702040204020203" pitchFamily="34" charset="0"/>
              </a:rPr>
              <a:t>Special</a:t>
            </a:r>
            <a:r>
              <a:rPr lang="cs-CZ" dirty="0" smtClean="0">
                <a:latin typeface="Segoe UI Semibold" panose="020B0702040204020203" pitchFamily="34" charset="0"/>
              </a:rPr>
              <a:t> </a:t>
            </a:r>
            <a:r>
              <a:rPr lang="cs-CZ" dirty="0" err="1" smtClean="0">
                <a:latin typeface="Segoe UI Semibold" panose="020B0702040204020203" pitchFamily="34" charset="0"/>
              </a:rPr>
              <a:t>offer</a:t>
            </a:r>
            <a:endParaRPr lang="cs-CZ" dirty="0">
              <a:latin typeface="Segoe UI Semibold" panose="020B07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4" y="2780928"/>
            <a:ext cx="4018186" cy="26739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r="6805" b="11911"/>
          <a:stretch/>
        </p:blipFill>
        <p:spPr>
          <a:xfrm>
            <a:off x="4499992" y="2764410"/>
            <a:ext cx="4018186" cy="26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101</TotalTime>
  <Words>12</Words>
  <Application>Microsoft Office PowerPoint</Application>
  <PresentationFormat>Předvádění na obrazovce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Custom Theme</vt:lpstr>
      <vt:lpstr>Prezentace aplikace PowerPoint</vt:lpstr>
      <vt:lpstr>Co nabízíme</vt:lpstr>
      <vt:lpstr>What do we offer</vt:lpstr>
      <vt:lpstr>Příslušenství</vt:lpstr>
      <vt:lpstr>Accessories</vt:lpstr>
      <vt:lpstr>Speciální nabídka</vt:lpstr>
      <vt:lpstr>Special offer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Intel</dc:creator>
  <cp:lastModifiedBy>Sarka</cp:lastModifiedBy>
  <cp:revision>9</cp:revision>
  <dcterms:created xsi:type="dcterms:W3CDTF">2018-10-19T16:44:52Z</dcterms:created>
  <dcterms:modified xsi:type="dcterms:W3CDTF">2018-11-29T21:33:14Z</dcterms:modified>
</cp:coreProperties>
</file>