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04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43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5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14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408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0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481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54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50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583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DBA34-EAAD-441C-8356-9CDA96A11A44}" type="datetimeFigureOut">
              <a:rPr lang="cs-CZ" smtClean="0"/>
              <a:t>02.12.2020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15F7-EDE4-4E13-9AC6-693C87A943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8800" dirty="0" err="1" smtClean="0">
                <a:latin typeface="Bodoni MT Condensed" panose="02070606080606020203" pitchFamily="18" charset="0"/>
              </a:rPr>
              <a:t>Elderien</a:t>
            </a:r>
            <a:r>
              <a:rPr lang="cs-CZ" sz="8800" dirty="0" smtClean="0">
                <a:latin typeface="Bodoni MT Condensed" panose="02070606080606020203" pitchFamily="18" charset="0"/>
              </a:rPr>
              <a:t> Grain, s. r. o.</a:t>
            </a:r>
            <a:endParaRPr lang="cs-CZ" sz="8800" dirty="0">
              <a:latin typeface="Bodoni MT Condensed" panose="020706060806060202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i="1" dirty="0" smtClean="0">
                <a:latin typeface="Bodoni MT Condensed" panose="02070606080606020203" pitchFamily="18" charset="0"/>
              </a:rPr>
              <a:t>„Když únava dorazí, káva ta jí porazí“</a:t>
            </a:r>
            <a:endParaRPr lang="cs-CZ" sz="3600" i="1" dirty="0">
              <a:latin typeface="Bodoni MT Condensed" panose="02070606080606020203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468" y="1552170"/>
            <a:ext cx="2563063" cy="2563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02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 smtClean="0">
                <a:latin typeface="Bodoni MT Condensed" panose="02070606080606020203" pitchFamily="18" charset="0"/>
              </a:rPr>
              <a:t>Káva a kávovary</a:t>
            </a:r>
            <a:endParaRPr lang="cs-CZ" sz="6600" dirty="0">
              <a:latin typeface="Bodoni MT Condensed" panose="02070606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marL="0" indent="0" algn="ctr">
              <a:buNone/>
            </a:pPr>
            <a:r>
              <a:rPr lang="cs-CZ" sz="3600" dirty="0" smtClean="0">
                <a:latin typeface="Bodoni MT Condensed" panose="02070606080606020203" pitchFamily="18" charset="0"/>
              </a:rPr>
              <a:t>Fiktivní firma </a:t>
            </a:r>
          </a:p>
          <a:p>
            <a:pPr marL="0" indent="0" algn="ctr">
              <a:buNone/>
            </a:pPr>
            <a:r>
              <a:rPr lang="cs-CZ" sz="3600" dirty="0" err="1" smtClean="0">
                <a:latin typeface="Bodoni MT Condensed" panose="02070606080606020203" pitchFamily="18" charset="0"/>
              </a:rPr>
              <a:t>Elderien</a:t>
            </a:r>
            <a:r>
              <a:rPr lang="cs-CZ" sz="3600" dirty="0" smtClean="0">
                <a:latin typeface="Bodoni MT Condensed" panose="02070606080606020203" pitchFamily="18" charset="0"/>
              </a:rPr>
              <a:t> Grain, s. r. o.</a:t>
            </a:r>
          </a:p>
          <a:p>
            <a:pPr marL="0" indent="0" algn="ctr">
              <a:buNone/>
            </a:pPr>
            <a:r>
              <a:rPr lang="cs-CZ" sz="3600" dirty="0" smtClean="0">
                <a:latin typeface="Bodoni MT Condensed" panose="02070606080606020203" pitchFamily="18" charset="0"/>
              </a:rPr>
              <a:t>Denisovo nábřeží 673</a:t>
            </a:r>
          </a:p>
          <a:p>
            <a:pPr marL="0" indent="0" algn="ctr">
              <a:buNone/>
            </a:pPr>
            <a:r>
              <a:rPr lang="cs-CZ" sz="3600" dirty="0" smtClean="0">
                <a:latin typeface="Bodoni MT Condensed" panose="02070606080606020203" pitchFamily="18" charset="0"/>
              </a:rPr>
              <a:t>547 01 Náchod</a:t>
            </a:r>
          </a:p>
          <a:p>
            <a:pPr marL="0" indent="0" algn="ctr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143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 smtClean="0">
                <a:latin typeface="Bodoni MT Condensed" panose="02070606080606020203" pitchFamily="18" charset="0"/>
              </a:rPr>
              <a:t>Kávovary</a:t>
            </a:r>
            <a:endParaRPr lang="cs-CZ" sz="8000" dirty="0">
              <a:latin typeface="Bodoni MT Condensed" panose="02070606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Plnoautomatické</a:t>
            </a:r>
          </a:p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Pákové </a:t>
            </a:r>
          </a:p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Kapslové</a:t>
            </a:r>
          </a:p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Překapávací</a:t>
            </a:r>
          </a:p>
        </p:txBody>
      </p:sp>
    </p:spTree>
    <p:extLst>
      <p:ext uri="{BB962C8B-B14F-4D97-AF65-F5344CB8AC3E}">
        <p14:creationId xmlns:p14="http://schemas.microsoft.com/office/powerpoint/2010/main" val="89315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Zástupný symbol pro obsah 1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750" y="2506662"/>
            <a:ext cx="3981450" cy="4351338"/>
          </a:xfr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553" y="0"/>
            <a:ext cx="4155281" cy="4155281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61" y="1975366"/>
            <a:ext cx="2354792" cy="3532188"/>
          </a:xfrm>
          <a:prstGeom prst="rect">
            <a:avLst/>
          </a:prstGeom>
        </p:spPr>
      </p:pic>
      <p:sp>
        <p:nvSpPr>
          <p:cNvPr id="21" name="TextovéPole 20"/>
          <p:cNvSpPr txBox="1"/>
          <p:nvPr/>
        </p:nvSpPr>
        <p:spPr>
          <a:xfrm>
            <a:off x="2984603" y="4120792"/>
            <a:ext cx="3720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latin typeface="Bodoni MT Condensed" panose="02070606080606020203" pitchFamily="18" charset="0"/>
              </a:rPr>
              <a:t>DeLonghi</a:t>
            </a:r>
            <a:r>
              <a:rPr lang="cs-CZ" sz="2400" b="1" dirty="0" smtClean="0">
                <a:latin typeface="Bodoni MT Condensed" panose="02070606080606020203" pitchFamily="18" charset="0"/>
              </a:rPr>
              <a:t> ESAM 4500 Magnifica</a:t>
            </a:r>
            <a:endParaRPr lang="cs-CZ" sz="2400" b="1" dirty="0">
              <a:latin typeface="Bodoni MT Condensed" panose="02070606080606020203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062167" y="1846807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>
                <a:latin typeface="Bodoni MT Condensed" panose="02070606080606020203" pitchFamily="18" charset="0"/>
              </a:rPr>
              <a:t>Essenza</a:t>
            </a:r>
            <a:r>
              <a:rPr lang="cs-CZ" sz="2400" b="1" dirty="0">
                <a:latin typeface="Bodoni MT Condensed" panose="02070606080606020203" pitchFamily="18" charset="0"/>
              </a:rPr>
              <a:t> Mini </a:t>
            </a:r>
            <a:r>
              <a:rPr lang="cs-CZ" sz="2400" b="1" dirty="0" smtClean="0">
                <a:latin typeface="Bodoni MT Condensed" panose="02070606080606020203" pitchFamily="18" charset="0"/>
              </a:rPr>
              <a:t>EN85.B</a:t>
            </a:r>
            <a:endParaRPr lang="cs-CZ" sz="2400" b="1" dirty="0">
              <a:latin typeface="Bodoni MT Condensed" panose="02070606080606020203" pitchFamily="18" charset="0"/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9056357" y="5507554"/>
            <a:ext cx="2800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b="1" dirty="0" err="1" smtClean="0">
                <a:latin typeface="Bodoni MT Condensed" panose="02070606080606020203" pitchFamily="18" charset="0"/>
              </a:rPr>
              <a:t>D</a:t>
            </a:r>
            <a:r>
              <a:rPr lang="cs-CZ" sz="2400" b="1" dirty="0" err="1" smtClean="0">
                <a:latin typeface="Bodoni MT Condensed" panose="02070606080606020203" pitchFamily="18" charset="0"/>
              </a:rPr>
              <a:t>elonghi</a:t>
            </a:r>
            <a:r>
              <a:rPr lang="cs-CZ" sz="2400" b="1" dirty="0" smtClean="0">
                <a:latin typeface="Bodoni MT Condensed" panose="02070606080606020203" pitchFamily="18" charset="0"/>
              </a:rPr>
              <a:t> </a:t>
            </a:r>
            <a:r>
              <a:rPr lang="cs-CZ" sz="2400" b="1" dirty="0" err="1" smtClean="0">
                <a:latin typeface="Bodoni MT Condensed" panose="02070606080606020203" pitchFamily="18" charset="0"/>
              </a:rPr>
              <a:t>ec</a:t>
            </a:r>
            <a:r>
              <a:rPr lang="cs-CZ" sz="2400" b="1" dirty="0" smtClean="0">
                <a:latin typeface="Bodoni MT Condensed" panose="02070606080606020203" pitchFamily="18" charset="0"/>
              </a:rPr>
              <a:t> 850</a:t>
            </a:r>
            <a:endParaRPr lang="cs-CZ" sz="2400" b="1" dirty="0">
              <a:latin typeface="Bodoni MT Condensed" panose="020706060806060202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252042" y="5985142"/>
            <a:ext cx="6076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 smtClean="0">
                <a:latin typeface="Bodoni MT Condensed" panose="02070606080606020203" pitchFamily="18" charset="0"/>
              </a:rPr>
              <a:t>Další kávovary najdete v našem katalogu.</a:t>
            </a:r>
            <a:endParaRPr lang="cs-CZ" sz="3200" b="1" i="1" dirty="0">
              <a:latin typeface="Bodoni MT Condensed" panose="02070606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98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8000" dirty="0" smtClean="0">
                <a:latin typeface="Bodoni MT Condensed" panose="02070606080606020203" pitchFamily="18" charset="0"/>
              </a:rPr>
              <a:t>Káva</a:t>
            </a:r>
            <a:endParaRPr lang="cs-CZ" sz="8000" dirty="0">
              <a:latin typeface="Bodoni MT Condensed" panose="020706060806060202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Brazilská</a:t>
            </a:r>
          </a:p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Dominikánská</a:t>
            </a:r>
          </a:p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Espresso směsi</a:t>
            </a:r>
          </a:p>
          <a:p>
            <a:pPr>
              <a:lnSpc>
                <a:spcPct val="150000"/>
              </a:lnSpc>
            </a:pPr>
            <a:r>
              <a:rPr lang="cs-CZ" sz="4000" dirty="0" smtClean="0">
                <a:latin typeface="Bodoni MT Condensed" panose="02070606080606020203" pitchFamily="18" charset="0"/>
              </a:rPr>
              <a:t>Etiopská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662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1" y="2345011"/>
            <a:ext cx="2514599" cy="339276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1463" y="2791"/>
            <a:ext cx="2590800" cy="372241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600" y="2728185"/>
            <a:ext cx="3001126" cy="38989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369470" y="4041391"/>
            <a:ext cx="2995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Bodoni MT Condensed" panose="02070606080606020203" pitchFamily="18" charset="0"/>
              </a:rPr>
              <a:t>Brazilská káva</a:t>
            </a:r>
            <a:endParaRPr lang="cs-CZ" sz="2800" b="1" dirty="0">
              <a:latin typeface="Bodoni MT Condensed" panose="02070606080606020203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691313" y="169868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Bodoni MT Condensed" panose="02070606080606020203" pitchFamily="18" charset="0"/>
              </a:rPr>
              <a:t>Etiopská káva</a:t>
            </a:r>
            <a:endParaRPr lang="cs-CZ" sz="2800" b="1" dirty="0">
              <a:latin typeface="Bodoni MT Condensed" panose="02070606080606020203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867276" y="5024453"/>
            <a:ext cx="3005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Bodoni MT Condensed" panose="02070606080606020203" pitchFamily="18" charset="0"/>
              </a:rPr>
              <a:t>Dominikánská káva</a:t>
            </a:r>
            <a:endParaRPr lang="cs-CZ" sz="2800" b="1" dirty="0">
              <a:latin typeface="Bodoni MT Condensed" panose="02070606080606020203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138239" y="6053958"/>
            <a:ext cx="70723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i="1" dirty="0">
                <a:latin typeface="Bodoni MT Condensed" panose="02070606080606020203" pitchFamily="18" charset="0"/>
              </a:rPr>
              <a:t>Další </a:t>
            </a:r>
            <a:r>
              <a:rPr lang="cs-CZ" sz="3200" b="1" i="1" dirty="0" smtClean="0">
                <a:latin typeface="Bodoni MT Condensed" panose="02070606080606020203" pitchFamily="18" charset="0"/>
              </a:rPr>
              <a:t>druhy kávy </a:t>
            </a:r>
            <a:r>
              <a:rPr lang="cs-CZ" sz="3200" b="1" i="1" dirty="0">
                <a:latin typeface="Bodoni MT Condensed" panose="02070606080606020203" pitchFamily="18" charset="0"/>
              </a:rPr>
              <a:t>najdete v našem katalogu</a:t>
            </a:r>
            <a:r>
              <a:rPr lang="cs-CZ" sz="2000" b="1" i="1" dirty="0">
                <a:latin typeface="Bodoni MT Condensed" panose="02070606080606020203" pitchFamily="18" charset="0"/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3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41325"/>
            <a:ext cx="8896350" cy="1806575"/>
          </a:xfrm>
        </p:spPr>
        <p:txBody>
          <a:bodyPr>
            <a:normAutofit/>
          </a:bodyPr>
          <a:lstStyle/>
          <a:p>
            <a:pPr algn="ctr"/>
            <a:r>
              <a:rPr lang="cs-CZ" sz="8000" dirty="0" smtClean="0">
                <a:latin typeface="Bodoni MT Condensed" panose="02070606080606020203" pitchFamily="18" charset="0"/>
              </a:rPr>
              <a:t>Děkujeme </a:t>
            </a:r>
            <a:r>
              <a:rPr lang="cs-CZ" sz="8000" dirty="0" smtClean="0">
                <a:latin typeface="Bodoni MT Condensed" panose="02070606080606020203" pitchFamily="18" charset="0"/>
              </a:rPr>
              <a:t>za pozornost</a:t>
            </a:r>
            <a:endParaRPr lang="cs-CZ" sz="8000" dirty="0">
              <a:latin typeface="Bodoni MT Condensed" panose="020706060806060202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91600" y="5863293"/>
            <a:ext cx="3009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latin typeface="Bodoni MT Condensed" panose="02070606080606020203" pitchFamily="18" charset="0"/>
              </a:rPr>
              <a:t>Elderien</a:t>
            </a:r>
            <a:r>
              <a:rPr lang="cs-CZ" sz="2800" dirty="0" smtClean="0">
                <a:latin typeface="Bodoni MT Condensed" panose="02070606080606020203" pitchFamily="18" charset="0"/>
              </a:rPr>
              <a:t> Grain, s.r.o.</a:t>
            </a:r>
            <a:endParaRPr lang="cs-CZ" sz="2800" dirty="0">
              <a:latin typeface="Bodoni MT Condensed" panose="02070606080606020203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916" y="1108805"/>
            <a:ext cx="6117823" cy="6117823"/>
          </a:xfrm>
          <a:prstGeom prst="rect">
            <a:avLst/>
          </a:prstGeom>
        </p:spPr>
      </p:pic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2946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89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Bodoni MT Condensed</vt:lpstr>
      <vt:lpstr>Calibri</vt:lpstr>
      <vt:lpstr>Calibri Light</vt:lpstr>
      <vt:lpstr>Motiv Office</vt:lpstr>
      <vt:lpstr>Elderien Grain, s. r. o.</vt:lpstr>
      <vt:lpstr>Káva a kávovary</vt:lpstr>
      <vt:lpstr>Kávovary</vt:lpstr>
      <vt:lpstr>Prezentace aplikace PowerPoint</vt:lpstr>
      <vt:lpstr>Káva</vt:lpstr>
      <vt:lpstr>Prezentace aplikace PowerPoint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Ederien Grain, s. r. o.</dc:title>
  <dc:creator>Holý Lukáš</dc:creator>
  <cp:lastModifiedBy>Elderien s.r.o.</cp:lastModifiedBy>
  <cp:revision>14</cp:revision>
  <dcterms:created xsi:type="dcterms:W3CDTF">2020-02-04T11:59:49Z</dcterms:created>
  <dcterms:modified xsi:type="dcterms:W3CDTF">2020-12-02T14:02:32Z</dcterms:modified>
</cp:coreProperties>
</file>