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B4F53E-C680-4A27-8FFF-AD9419A8D6CA}" v="8" dt="2021-03-12T21:23:06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63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7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32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3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95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79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09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4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4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0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5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25" r:id="rId6"/>
    <p:sldLayoutId id="2147483721" r:id="rId7"/>
    <p:sldLayoutId id="2147483722" r:id="rId8"/>
    <p:sldLayoutId id="2147483723" r:id="rId9"/>
    <p:sldLayoutId id="2147483724" r:id="rId10"/>
    <p:sldLayoutId id="214748372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C8D3506-E20C-4E37-8768-F509AC9B7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2" y="3577456"/>
            <a:ext cx="10909640" cy="1687814"/>
          </a:xfrm>
        </p:spPr>
        <p:txBody>
          <a:bodyPr anchor="b">
            <a:normAutofit/>
          </a:bodyPr>
          <a:lstStyle/>
          <a:p>
            <a:pPr algn="ctr"/>
            <a:r>
              <a:rPr lang="cs-CZ" sz="10000" dirty="0">
                <a:latin typeface="Bahnschrift Light" panose="020B0502040204020203" pitchFamily="34" charset="0"/>
              </a:rPr>
              <a:t>Prezentace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F5B3030-6570-4F6A-8284-F1A9B8ADA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78" y="5688039"/>
            <a:ext cx="10909643" cy="552659"/>
          </a:xfrm>
        </p:spPr>
        <p:txBody>
          <a:bodyPr anchor="t">
            <a:normAutofit/>
          </a:bodyPr>
          <a:lstStyle/>
          <a:p>
            <a:pPr algn="ctr"/>
            <a:r>
              <a:rPr lang="cs-CZ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Zdraví zvenčí začíná u zdraví zevnitř!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34CF96F-2262-45FE-897B-8DB717487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908" y="865525"/>
            <a:ext cx="6439588" cy="2141163"/>
          </a:xfrm>
          <a:prstGeom prst="rect">
            <a:avLst/>
          </a:prstGeom>
        </p:spPr>
      </p:pic>
      <p:sp>
        <p:nvSpPr>
          <p:cNvPr id="53" name="Rectangle 6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27432"/>
          </a:xfrm>
          <a:custGeom>
            <a:avLst/>
            <a:gdLst>
              <a:gd name="connsiteX0" fmla="*/ 0 w 4572000"/>
              <a:gd name="connsiteY0" fmla="*/ 0 h 27432"/>
              <a:gd name="connsiteX1" fmla="*/ 607423 w 4572000"/>
              <a:gd name="connsiteY1" fmla="*/ 0 h 27432"/>
              <a:gd name="connsiteX2" fmla="*/ 1123406 w 4572000"/>
              <a:gd name="connsiteY2" fmla="*/ 0 h 27432"/>
              <a:gd name="connsiteX3" fmla="*/ 1685109 w 4572000"/>
              <a:gd name="connsiteY3" fmla="*/ 0 h 27432"/>
              <a:gd name="connsiteX4" fmla="*/ 2383971 w 4572000"/>
              <a:gd name="connsiteY4" fmla="*/ 0 h 27432"/>
              <a:gd name="connsiteX5" fmla="*/ 2991394 w 4572000"/>
              <a:gd name="connsiteY5" fmla="*/ 0 h 27432"/>
              <a:gd name="connsiteX6" fmla="*/ 3553097 w 4572000"/>
              <a:gd name="connsiteY6" fmla="*/ 0 h 27432"/>
              <a:gd name="connsiteX7" fmla="*/ 4572000 w 4572000"/>
              <a:gd name="connsiteY7" fmla="*/ 0 h 27432"/>
              <a:gd name="connsiteX8" fmla="*/ 4572000 w 4572000"/>
              <a:gd name="connsiteY8" fmla="*/ 27432 h 27432"/>
              <a:gd name="connsiteX9" fmla="*/ 3918857 w 4572000"/>
              <a:gd name="connsiteY9" fmla="*/ 27432 h 27432"/>
              <a:gd name="connsiteX10" fmla="*/ 3357154 w 4572000"/>
              <a:gd name="connsiteY10" fmla="*/ 27432 h 27432"/>
              <a:gd name="connsiteX11" fmla="*/ 2612571 w 4572000"/>
              <a:gd name="connsiteY11" fmla="*/ 27432 h 27432"/>
              <a:gd name="connsiteX12" fmla="*/ 2005149 w 4572000"/>
              <a:gd name="connsiteY12" fmla="*/ 27432 h 27432"/>
              <a:gd name="connsiteX13" fmla="*/ 1489166 w 4572000"/>
              <a:gd name="connsiteY13" fmla="*/ 27432 h 27432"/>
              <a:gd name="connsiteX14" fmla="*/ 790303 w 4572000"/>
              <a:gd name="connsiteY14" fmla="*/ 27432 h 27432"/>
              <a:gd name="connsiteX15" fmla="*/ 0 w 4572000"/>
              <a:gd name="connsiteY15" fmla="*/ 27432 h 27432"/>
              <a:gd name="connsiteX16" fmla="*/ 0 w 457200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27432" fill="none" extrusionOk="0">
                <a:moveTo>
                  <a:pt x="0" y="0"/>
                </a:moveTo>
                <a:cubicBezTo>
                  <a:pt x="150397" y="-23421"/>
                  <a:pt x="474161" y="9174"/>
                  <a:pt x="607423" y="0"/>
                </a:cubicBezTo>
                <a:cubicBezTo>
                  <a:pt x="740685" y="-9174"/>
                  <a:pt x="868821" y="-4258"/>
                  <a:pt x="1123406" y="0"/>
                </a:cubicBezTo>
                <a:cubicBezTo>
                  <a:pt x="1377991" y="4258"/>
                  <a:pt x="1567664" y="-12410"/>
                  <a:pt x="1685109" y="0"/>
                </a:cubicBezTo>
                <a:cubicBezTo>
                  <a:pt x="1802554" y="12410"/>
                  <a:pt x="2193086" y="-14353"/>
                  <a:pt x="2383971" y="0"/>
                </a:cubicBezTo>
                <a:cubicBezTo>
                  <a:pt x="2574856" y="14353"/>
                  <a:pt x="2697477" y="-26142"/>
                  <a:pt x="2991394" y="0"/>
                </a:cubicBezTo>
                <a:cubicBezTo>
                  <a:pt x="3285311" y="26142"/>
                  <a:pt x="3423667" y="26544"/>
                  <a:pt x="3553097" y="0"/>
                </a:cubicBezTo>
                <a:cubicBezTo>
                  <a:pt x="3682527" y="-26544"/>
                  <a:pt x="4344147" y="50350"/>
                  <a:pt x="4572000" y="0"/>
                </a:cubicBezTo>
                <a:cubicBezTo>
                  <a:pt x="4571027" y="8304"/>
                  <a:pt x="4571522" y="21512"/>
                  <a:pt x="4572000" y="27432"/>
                </a:cubicBezTo>
                <a:cubicBezTo>
                  <a:pt x="4438349" y="5490"/>
                  <a:pt x="4090129" y="31231"/>
                  <a:pt x="3918857" y="27432"/>
                </a:cubicBezTo>
                <a:cubicBezTo>
                  <a:pt x="3747585" y="23633"/>
                  <a:pt x="3498826" y="6883"/>
                  <a:pt x="3357154" y="27432"/>
                </a:cubicBezTo>
                <a:cubicBezTo>
                  <a:pt x="3215482" y="47981"/>
                  <a:pt x="2784289" y="56849"/>
                  <a:pt x="2612571" y="27432"/>
                </a:cubicBezTo>
                <a:cubicBezTo>
                  <a:pt x="2440853" y="-1985"/>
                  <a:pt x="2261292" y="25951"/>
                  <a:pt x="2005149" y="27432"/>
                </a:cubicBezTo>
                <a:cubicBezTo>
                  <a:pt x="1749006" y="28913"/>
                  <a:pt x="1700078" y="34342"/>
                  <a:pt x="1489166" y="27432"/>
                </a:cubicBezTo>
                <a:cubicBezTo>
                  <a:pt x="1278254" y="20522"/>
                  <a:pt x="1077188" y="56916"/>
                  <a:pt x="790303" y="27432"/>
                </a:cubicBezTo>
                <a:cubicBezTo>
                  <a:pt x="503418" y="-2052"/>
                  <a:pt x="359168" y="57044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572000" h="27432" stroke="0" extrusionOk="0">
                <a:moveTo>
                  <a:pt x="0" y="0"/>
                </a:moveTo>
                <a:cubicBezTo>
                  <a:pt x="155698" y="6780"/>
                  <a:pt x="465972" y="13197"/>
                  <a:pt x="607423" y="0"/>
                </a:cubicBezTo>
                <a:cubicBezTo>
                  <a:pt x="748874" y="-13197"/>
                  <a:pt x="1014133" y="22994"/>
                  <a:pt x="1123406" y="0"/>
                </a:cubicBezTo>
                <a:cubicBezTo>
                  <a:pt x="1232679" y="-22994"/>
                  <a:pt x="1639431" y="-2997"/>
                  <a:pt x="1867989" y="0"/>
                </a:cubicBezTo>
                <a:cubicBezTo>
                  <a:pt x="2096547" y="2997"/>
                  <a:pt x="2265668" y="29557"/>
                  <a:pt x="2475411" y="0"/>
                </a:cubicBezTo>
                <a:cubicBezTo>
                  <a:pt x="2685154" y="-29557"/>
                  <a:pt x="2951491" y="73"/>
                  <a:pt x="3082834" y="0"/>
                </a:cubicBezTo>
                <a:cubicBezTo>
                  <a:pt x="3214177" y="-73"/>
                  <a:pt x="3641000" y="-33478"/>
                  <a:pt x="3827417" y="0"/>
                </a:cubicBezTo>
                <a:cubicBezTo>
                  <a:pt x="4013834" y="33478"/>
                  <a:pt x="4345917" y="14255"/>
                  <a:pt x="4572000" y="0"/>
                </a:cubicBezTo>
                <a:cubicBezTo>
                  <a:pt x="4572485" y="9333"/>
                  <a:pt x="4573278" y="19699"/>
                  <a:pt x="4572000" y="27432"/>
                </a:cubicBezTo>
                <a:cubicBezTo>
                  <a:pt x="4318030" y="43025"/>
                  <a:pt x="4161104" y="34314"/>
                  <a:pt x="4010297" y="27432"/>
                </a:cubicBezTo>
                <a:cubicBezTo>
                  <a:pt x="3859490" y="20550"/>
                  <a:pt x="3592529" y="6613"/>
                  <a:pt x="3357154" y="27432"/>
                </a:cubicBezTo>
                <a:cubicBezTo>
                  <a:pt x="3121779" y="48251"/>
                  <a:pt x="2884285" y="3780"/>
                  <a:pt x="2704011" y="27432"/>
                </a:cubicBezTo>
                <a:cubicBezTo>
                  <a:pt x="2523737" y="51084"/>
                  <a:pt x="2295944" y="32081"/>
                  <a:pt x="2096589" y="27432"/>
                </a:cubicBezTo>
                <a:cubicBezTo>
                  <a:pt x="1897234" y="22783"/>
                  <a:pt x="1623782" y="52518"/>
                  <a:pt x="1352006" y="27432"/>
                </a:cubicBezTo>
                <a:cubicBezTo>
                  <a:pt x="1080230" y="2346"/>
                  <a:pt x="869959" y="12864"/>
                  <a:pt x="607423" y="27432"/>
                </a:cubicBezTo>
                <a:cubicBezTo>
                  <a:pt x="344887" y="42000"/>
                  <a:pt x="188100" y="40051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9DFF48"/>
          </a:solidFill>
          <a:ln w="38100" cap="rnd">
            <a:solidFill>
              <a:srgbClr val="9DFF4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Date Placeholder 26">
            <a:extLst>
              <a:ext uri="{FF2B5EF4-FFF2-40B4-BE49-F238E27FC236}">
                <a16:creationId xmlns:a16="http://schemas.microsoft.com/office/drawing/2014/main" id="{F28B82B1-E269-4325-A665-6CFE5DEE5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Footer Placeholder 27">
            <a:extLst>
              <a:ext uri="{FF2B5EF4-FFF2-40B4-BE49-F238E27FC236}">
                <a16:creationId xmlns:a16="http://schemas.microsoft.com/office/drawing/2014/main" id="{7C700527-76FD-4DF4-A597-6F5E089CA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Slide Number Placeholder 28">
            <a:extLst>
              <a:ext uri="{FF2B5EF4-FFF2-40B4-BE49-F238E27FC236}">
                <a16:creationId xmlns:a16="http://schemas.microsoft.com/office/drawing/2014/main" id="{B5EA49A9-01EB-4D60-A392-7DC9B625D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86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2737D3-1C9B-4349-ABA3-7108BCF2C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  <a:latin typeface="Bahnschrift Light" panose="020B0502040204020203" pitchFamily="34" charset="0"/>
              </a:rPr>
              <a:t>Kdo jsme? 			</a:t>
            </a:r>
            <a:r>
              <a:rPr lang="cs-CZ" dirty="0" err="1">
                <a:solidFill>
                  <a:srgbClr val="00B050"/>
                </a:solidFill>
                <a:latin typeface="Bahnschrift Light" panose="020B0502040204020203" pitchFamily="34" charset="0"/>
              </a:rPr>
              <a:t>Wo</a:t>
            </a:r>
            <a:r>
              <a:rPr lang="cs-CZ" dirty="0">
                <a:solidFill>
                  <a:srgbClr val="00B050"/>
                </a:solidFill>
                <a:latin typeface="Bahnschrift Light" panose="020B0502040204020203" pitchFamily="34" charset="0"/>
              </a:rPr>
              <a:t> </a:t>
            </a:r>
            <a:r>
              <a:rPr lang="cs-CZ" dirty="0" err="1">
                <a:solidFill>
                  <a:srgbClr val="00B050"/>
                </a:solidFill>
                <a:latin typeface="Bahnschrift Light" panose="020B0502040204020203" pitchFamily="34" charset="0"/>
              </a:rPr>
              <a:t>we</a:t>
            </a:r>
            <a:r>
              <a:rPr lang="cs-CZ" dirty="0">
                <a:solidFill>
                  <a:srgbClr val="00B050"/>
                </a:solidFill>
                <a:latin typeface="Bahnschrift Light" panose="020B0502040204020203" pitchFamily="34" charset="0"/>
              </a:rPr>
              <a:t> are?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13A899-07FB-4B88-9586-905742D23A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>
                <a:latin typeface="Bahnschrift Light" panose="020B0502040204020203" pitchFamily="34" charset="0"/>
              </a:rPr>
              <a:t>Jsme fiktivní firma z </a:t>
            </a:r>
            <a:r>
              <a:rPr lang="cs-CZ" dirty="0" err="1">
                <a:latin typeface="Bahnschrift Light" panose="020B0502040204020203" pitchFamily="34" charset="0"/>
              </a:rPr>
              <a:t>Náchoda</a:t>
            </a:r>
            <a:r>
              <a:rPr lang="cs-CZ" dirty="0">
                <a:latin typeface="Bahnschrift Light" panose="020B0502040204020203" pitchFamily="34" charset="0"/>
              </a:rPr>
              <a:t>, která se zabývá prodejem CBD a CBG kapiček a kapslí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072E94-E0C3-48B9-A248-1E1CC47B5EF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>
                <a:latin typeface="Bahnschrift Light" panose="020B0502040204020203" pitchFamily="34" charset="0"/>
              </a:rPr>
              <a:t>We</a:t>
            </a:r>
            <a:r>
              <a:rPr lang="cs-CZ" dirty="0">
                <a:latin typeface="Bahnschrift Light" panose="020B0502040204020203" pitchFamily="34" charset="0"/>
              </a:rPr>
              <a:t> are </a:t>
            </a:r>
            <a:r>
              <a:rPr lang="cs-CZ" dirty="0" err="1">
                <a:latin typeface="Bahnschrift Light" panose="020B0502040204020203" pitchFamily="34" charset="0"/>
              </a:rPr>
              <a:t>fictive</a:t>
            </a:r>
            <a:r>
              <a:rPr lang="cs-CZ" dirty="0">
                <a:latin typeface="Bahnschrift Light" panose="020B0502040204020203" pitchFamily="34" charset="0"/>
              </a:rPr>
              <a:t> </a:t>
            </a:r>
            <a:r>
              <a:rPr lang="cs-CZ" dirty="0" err="1">
                <a:latin typeface="Bahnschrift Light" panose="020B0502040204020203" pitchFamily="34" charset="0"/>
              </a:rPr>
              <a:t>company</a:t>
            </a:r>
            <a:r>
              <a:rPr lang="cs-CZ" dirty="0">
                <a:latin typeface="Bahnschrift Light" panose="020B0502040204020203" pitchFamily="34" charset="0"/>
              </a:rPr>
              <a:t> </a:t>
            </a:r>
            <a:r>
              <a:rPr lang="cs-CZ" dirty="0" err="1">
                <a:latin typeface="Bahnschrift Light" panose="020B0502040204020203" pitchFamily="34" charset="0"/>
              </a:rPr>
              <a:t>from</a:t>
            </a:r>
            <a:r>
              <a:rPr lang="cs-CZ" dirty="0">
                <a:latin typeface="Bahnschrift Light" panose="020B0502040204020203" pitchFamily="34" charset="0"/>
              </a:rPr>
              <a:t> Náchod </a:t>
            </a:r>
            <a:r>
              <a:rPr lang="cs-CZ" dirty="0" err="1">
                <a:latin typeface="Bahnschrift Light" panose="020B0502040204020203" pitchFamily="34" charset="0"/>
              </a:rPr>
              <a:t>which</a:t>
            </a:r>
            <a:r>
              <a:rPr lang="cs-CZ" dirty="0">
                <a:latin typeface="Bahnschrift Light" panose="020B0502040204020203" pitchFamily="34" charset="0"/>
              </a:rPr>
              <a:t> </a:t>
            </a:r>
            <a:r>
              <a:rPr lang="cs-CZ" dirty="0" err="1">
                <a:latin typeface="Bahnschrift Light" panose="020B0502040204020203" pitchFamily="34" charset="0"/>
              </a:rPr>
              <a:t>sells</a:t>
            </a:r>
            <a:r>
              <a:rPr lang="cs-CZ" dirty="0">
                <a:latin typeface="Bahnschrift Light" panose="020B0502040204020203" pitchFamily="34" charset="0"/>
              </a:rPr>
              <a:t> CBD and CBG drops and </a:t>
            </a:r>
            <a:r>
              <a:rPr lang="cs-CZ" dirty="0" err="1">
                <a:latin typeface="Bahnschrift Light" panose="020B0502040204020203" pitchFamily="34" charset="0"/>
              </a:rPr>
              <a:t>capsule</a:t>
            </a:r>
            <a:endParaRPr lang="cs-CZ" dirty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08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F68254-B360-4698-A580-636BFBE38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  <a:latin typeface="Bahnschrift Light" panose="020B0502040204020203" pitchFamily="34" charset="0"/>
              </a:rPr>
              <a:t>Co nabízíme?			</a:t>
            </a:r>
            <a:r>
              <a:rPr lang="cs-CZ" dirty="0" err="1">
                <a:solidFill>
                  <a:srgbClr val="00B050"/>
                </a:solidFill>
                <a:latin typeface="Bahnschrift Light" panose="020B0502040204020203" pitchFamily="34" charset="0"/>
              </a:rPr>
              <a:t>What</a:t>
            </a:r>
            <a:r>
              <a:rPr lang="cs-CZ" dirty="0">
                <a:solidFill>
                  <a:srgbClr val="00B050"/>
                </a:solidFill>
                <a:latin typeface="Bahnschrift Light" panose="020B0502040204020203" pitchFamily="34" charset="0"/>
              </a:rPr>
              <a:t> </a:t>
            </a:r>
            <a:r>
              <a:rPr lang="cs-CZ" dirty="0" err="1">
                <a:solidFill>
                  <a:srgbClr val="00B050"/>
                </a:solidFill>
                <a:latin typeface="Bahnschrift Light" panose="020B0502040204020203" pitchFamily="34" charset="0"/>
              </a:rPr>
              <a:t>we</a:t>
            </a:r>
            <a:r>
              <a:rPr lang="cs-CZ" dirty="0">
                <a:solidFill>
                  <a:srgbClr val="00B050"/>
                </a:solidFill>
                <a:latin typeface="Bahnschrift Light" panose="020B0502040204020203" pitchFamily="34" charset="0"/>
              </a:rPr>
              <a:t> </a:t>
            </a:r>
            <a:r>
              <a:rPr lang="cs-CZ" dirty="0" err="1">
                <a:solidFill>
                  <a:srgbClr val="00B050"/>
                </a:solidFill>
                <a:latin typeface="Bahnschrift Light" panose="020B0502040204020203" pitchFamily="34" charset="0"/>
              </a:rPr>
              <a:t>offer</a:t>
            </a:r>
            <a:r>
              <a:rPr lang="cs-CZ" dirty="0">
                <a:solidFill>
                  <a:srgbClr val="00B050"/>
                </a:solidFill>
                <a:latin typeface="Bahnschrift Light" panose="020B0502040204020203" pitchFamily="34" charset="0"/>
              </a:rPr>
              <a:t>?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EB454B99-E424-4407-B437-FE08B818931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00" y="2260090"/>
            <a:ext cx="3202475" cy="2401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4E7CB9A7-27DB-4F71-94EE-0C38FA155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212" y="4115688"/>
            <a:ext cx="3656415" cy="274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662C3A11-FE57-4681-9E33-35E087164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005" y="1874286"/>
            <a:ext cx="3909020" cy="2931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285254A1-7A75-491A-A7C0-F0148C1D6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757" y="4285915"/>
            <a:ext cx="3202477" cy="2401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9483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67A712-1570-4EDA-A78C-783D5EF39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  <a:latin typeface="Bahnschrift Light" panose="020B0502040204020203" pitchFamily="34" charset="0"/>
              </a:rPr>
              <a:t>Kontakt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5BAD19-228B-4BBA-A2E8-85A28F92D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929384"/>
            <a:ext cx="10226879" cy="4251960"/>
          </a:xfrm>
        </p:spPr>
        <p:txBody>
          <a:bodyPr/>
          <a:lstStyle/>
          <a:p>
            <a:r>
              <a:rPr lang="cs-CZ" dirty="0">
                <a:latin typeface="Bahnschrift Light" panose="020B0502040204020203" pitchFamily="34" charset="0"/>
              </a:rPr>
              <a:t>Adresa:		Denisovo nábřeží 678, </a:t>
            </a:r>
            <a:r>
              <a:rPr lang="cs-CZ" dirty="0" err="1">
                <a:latin typeface="Bahnschrift Light" panose="020B0502040204020203" pitchFamily="34" charset="0"/>
              </a:rPr>
              <a:t>Náchód</a:t>
            </a:r>
            <a:r>
              <a:rPr lang="cs-CZ" dirty="0">
                <a:latin typeface="Bahnschrift Light" panose="020B0502040204020203" pitchFamily="34" charset="0"/>
              </a:rPr>
              <a:t> 547 01</a:t>
            </a:r>
          </a:p>
          <a:p>
            <a:r>
              <a:rPr lang="cs-CZ" dirty="0">
                <a:latin typeface="Bahnschrift Light" panose="020B0502040204020203" pitchFamily="34" charset="0"/>
              </a:rPr>
              <a:t>Telefon: 		+420 491 426 748</a:t>
            </a:r>
          </a:p>
          <a:p>
            <a:r>
              <a:rPr lang="cs-CZ" dirty="0">
                <a:latin typeface="Bahnschrift Light" panose="020B0502040204020203" pitchFamily="34" charset="0"/>
              </a:rPr>
              <a:t>E-mail:		prima@soanachod.cz</a:t>
            </a:r>
          </a:p>
          <a:p>
            <a:r>
              <a:rPr lang="cs-CZ" dirty="0">
                <a:latin typeface="Bahnschrift Light" panose="020B0502040204020203" pitchFamily="34" charset="0"/>
              </a:rPr>
              <a:t>Instagram:	</a:t>
            </a:r>
            <a:r>
              <a:rPr lang="cs-CZ" dirty="0" err="1">
                <a:latin typeface="Bahnschrift Light" panose="020B0502040204020203" pitchFamily="34" charset="0"/>
              </a:rPr>
              <a:t>PrimaFeel</a:t>
            </a:r>
            <a:r>
              <a:rPr lang="cs-CZ" dirty="0">
                <a:latin typeface="Bahnschrift Light" panose="020B0502040204020203" pitchFamily="34" charset="0"/>
              </a:rPr>
              <a:t>, s. r. o.</a:t>
            </a:r>
          </a:p>
        </p:txBody>
      </p:sp>
    </p:spTree>
    <p:extLst>
      <p:ext uri="{BB962C8B-B14F-4D97-AF65-F5344CB8AC3E}">
        <p14:creationId xmlns:p14="http://schemas.microsoft.com/office/powerpoint/2010/main" val="4151773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4D1A5-9D85-4FEE-A880-5E0137647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B050"/>
                </a:solidFill>
                <a:latin typeface="Bahnschrift Light" panose="020B0502040204020203" pitchFamily="34" charset="0"/>
              </a:rPr>
              <a:t>Contact</a:t>
            </a:r>
            <a:endParaRPr lang="cs-CZ" dirty="0">
              <a:solidFill>
                <a:srgbClr val="00B050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BD632E-58CE-46A1-8672-5C064A86E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Bahnschrift Light" panose="020B0502040204020203" pitchFamily="34" charset="0"/>
              </a:rPr>
              <a:t>Adress</a:t>
            </a:r>
            <a:r>
              <a:rPr lang="cs-CZ" dirty="0">
                <a:latin typeface="Bahnschrift Light" panose="020B0502040204020203" pitchFamily="34" charset="0"/>
              </a:rPr>
              <a:t>:		Denisovo nábřeží 678, </a:t>
            </a:r>
            <a:r>
              <a:rPr lang="cs-CZ" dirty="0" err="1">
                <a:latin typeface="Bahnschrift Light" panose="020B0502040204020203" pitchFamily="34" charset="0"/>
              </a:rPr>
              <a:t>Náchód</a:t>
            </a:r>
            <a:r>
              <a:rPr lang="cs-CZ" dirty="0">
                <a:latin typeface="Bahnschrift Light" panose="020B0502040204020203" pitchFamily="34" charset="0"/>
              </a:rPr>
              <a:t> 547 01</a:t>
            </a:r>
          </a:p>
          <a:p>
            <a:r>
              <a:rPr lang="cs-CZ" dirty="0" err="1">
                <a:latin typeface="Bahnschrift Light" panose="020B0502040204020203" pitchFamily="34" charset="0"/>
              </a:rPr>
              <a:t>Phone</a:t>
            </a:r>
            <a:r>
              <a:rPr lang="cs-CZ" dirty="0">
                <a:latin typeface="Bahnschrift Light" panose="020B0502040204020203" pitchFamily="34" charset="0"/>
              </a:rPr>
              <a:t>: 		+420 491 426 748</a:t>
            </a:r>
          </a:p>
          <a:p>
            <a:r>
              <a:rPr lang="cs-CZ" dirty="0">
                <a:latin typeface="Bahnschrift Light" panose="020B0502040204020203" pitchFamily="34" charset="0"/>
              </a:rPr>
              <a:t>E-mail:		prima@soanachod.cz</a:t>
            </a:r>
          </a:p>
          <a:p>
            <a:r>
              <a:rPr lang="cs-CZ" dirty="0">
                <a:latin typeface="Bahnschrift Light" panose="020B0502040204020203" pitchFamily="34" charset="0"/>
              </a:rPr>
              <a:t>Instagram:	</a:t>
            </a:r>
            <a:r>
              <a:rPr lang="cs-CZ" dirty="0" err="1">
                <a:latin typeface="Bahnschrift Light" panose="020B0502040204020203" pitchFamily="34" charset="0"/>
              </a:rPr>
              <a:t>PrimaFeel</a:t>
            </a:r>
            <a:r>
              <a:rPr lang="cs-CZ" dirty="0">
                <a:latin typeface="Bahnschrift Light" panose="020B0502040204020203" pitchFamily="34" charset="0"/>
              </a:rPr>
              <a:t>, s. r. 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0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DDBB24-45FE-413C-A8CB-F55E321F8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3577456"/>
            <a:ext cx="10909640" cy="1687814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4000" dirty="0" err="1">
                <a:latin typeface="Bahnschrift Light" panose="020B0502040204020203" pitchFamily="34" charset="0"/>
              </a:rPr>
              <a:t>Děkujeme</a:t>
            </a:r>
            <a:r>
              <a:rPr lang="en-US" sz="4000" dirty="0">
                <a:latin typeface="Bahnschrift Light" panose="020B0502040204020203" pitchFamily="34" charset="0"/>
              </a:rPr>
              <a:t> a </a:t>
            </a:r>
            <a:r>
              <a:rPr lang="en-US" sz="4000" dirty="0" err="1">
                <a:latin typeface="Bahnschrift Light" panose="020B0502040204020203" pitchFamily="34" charset="0"/>
              </a:rPr>
              <a:t>těšíme</a:t>
            </a:r>
            <a:r>
              <a:rPr lang="en-US" sz="4000" dirty="0">
                <a:latin typeface="Bahnschrift Light" panose="020B0502040204020203" pitchFamily="34" charset="0"/>
              </a:rPr>
              <a:t> se </a:t>
            </a:r>
            <a:r>
              <a:rPr lang="en-US" sz="4000" dirty="0" err="1">
                <a:latin typeface="Bahnschrift Light" panose="020B0502040204020203" pitchFamily="34" charset="0"/>
              </a:rPr>
              <a:t>na</a:t>
            </a:r>
            <a:r>
              <a:rPr lang="en-US" sz="4000" dirty="0">
                <a:latin typeface="Bahnschrift Light" panose="020B0502040204020203" pitchFamily="34" charset="0"/>
              </a:rPr>
              <a:t> </a:t>
            </a:r>
            <a:r>
              <a:rPr lang="en-US" sz="4000" dirty="0" err="1">
                <a:latin typeface="Bahnschrift Light" panose="020B0502040204020203" pitchFamily="34" charset="0"/>
              </a:rPr>
              <a:t>Vás</a:t>
            </a:r>
            <a:r>
              <a:rPr lang="en-US" sz="4000" dirty="0">
                <a:latin typeface="Bahnschrift Light" panose="020B0502040204020203" pitchFamily="34" charset="0"/>
              </a:rPr>
              <a:t>!</a:t>
            </a:r>
            <a:br>
              <a:rPr lang="en-US" sz="4000" dirty="0">
                <a:latin typeface="Bahnschrift Light" panose="020B0502040204020203" pitchFamily="34" charset="0"/>
              </a:rPr>
            </a:br>
            <a:br>
              <a:rPr lang="en-US" sz="4000" dirty="0">
                <a:latin typeface="Bahnschrift Light" panose="020B0502040204020203" pitchFamily="34" charset="0"/>
              </a:rPr>
            </a:br>
            <a:r>
              <a:rPr lang="en-US" sz="4000" dirty="0">
                <a:latin typeface="Bahnschrift Light" panose="020B0502040204020203" pitchFamily="34" charset="0"/>
              </a:rPr>
              <a:t>Thank you and we look forward to you!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E2765B0-07BA-48E8-8648-010EF3A1C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908" y="865525"/>
            <a:ext cx="6439588" cy="2141163"/>
          </a:xfrm>
          <a:prstGeom prst="rect">
            <a:avLst/>
          </a:prstGeom>
        </p:spPr>
      </p:pic>
      <p:sp>
        <p:nvSpPr>
          <p:cNvPr id="13" name="Rectangle 6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27432"/>
          </a:xfrm>
          <a:custGeom>
            <a:avLst/>
            <a:gdLst>
              <a:gd name="connsiteX0" fmla="*/ 0 w 4572000"/>
              <a:gd name="connsiteY0" fmla="*/ 0 h 27432"/>
              <a:gd name="connsiteX1" fmla="*/ 607423 w 4572000"/>
              <a:gd name="connsiteY1" fmla="*/ 0 h 27432"/>
              <a:gd name="connsiteX2" fmla="*/ 1123406 w 4572000"/>
              <a:gd name="connsiteY2" fmla="*/ 0 h 27432"/>
              <a:gd name="connsiteX3" fmla="*/ 1685109 w 4572000"/>
              <a:gd name="connsiteY3" fmla="*/ 0 h 27432"/>
              <a:gd name="connsiteX4" fmla="*/ 2383971 w 4572000"/>
              <a:gd name="connsiteY4" fmla="*/ 0 h 27432"/>
              <a:gd name="connsiteX5" fmla="*/ 2991394 w 4572000"/>
              <a:gd name="connsiteY5" fmla="*/ 0 h 27432"/>
              <a:gd name="connsiteX6" fmla="*/ 3553097 w 4572000"/>
              <a:gd name="connsiteY6" fmla="*/ 0 h 27432"/>
              <a:gd name="connsiteX7" fmla="*/ 4572000 w 4572000"/>
              <a:gd name="connsiteY7" fmla="*/ 0 h 27432"/>
              <a:gd name="connsiteX8" fmla="*/ 4572000 w 4572000"/>
              <a:gd name="connsiteY8" fmla="*/ 27432 h 27432"/>
              <a:gd name="connsiteX9" fmla="*/ 3918857 w 4572000"/>
              <a:gd name="connsiteY9" fmla="*/ 27432 h 27432"/>
              <a:gd name="connsiteX10" fmla="*/ 3357154 w 4572000"/>
              <a:gd name="connsiteY10" fmla="*/ 27432 h 27432"/>
              <a:gd name="connsiteX11" fmla="*/ 2612571 w 4572000"/>
              <a:gd name="connsiteY11" fmla="*/ 27432 h 27432"/>
              <a:gd name="connsiteX12" fmla="*/ 2005149 w 4572000"/>
              <a:gd name="connsiteY12" fmla="*/ 27432 h 27432"/>
              <a:gd name="connsiteX13" fmla="*/ 1489166 w 4572000"/>
              <a:gd name="connsiteY13" fmla="*/ 27432 h 27432"/>
              <a:gd name="connsiteX14" fmla="*/ 790303 w 4572000"/>
              <a:gd name="connsiteY14" fmla="*/ 27432 h 27432"/>
              <a:gd name="connsiteX15" fmla="*/ 0 w 4572000"/>
              <a:gd name="connsiteY15" fmla="*/ 27432 h 27432"/>
              <a:gd name="connsiteX16" fmla="*/ 0 w 457200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27432" fill="none" extrusionOk="0">
                <a:moveTo>
                  <a:pt x="0" y="0"/>
                </a:moveTo>
                <a:cubicBezTo>
                  <a:pt x="150397" y="-23421"/>
                  <a:pt x="474161" y="9174"/>
                  <a:pt x="607423" y="0"/>
                </a:cubicBezTo>
                <a:cubicBezTo>
                  <a:pt x="740685" y="-9174"/>
                  <a:pt x="868821" y="-4258"/>
                  <a:pt x="1123406" y="0"/>
                </a:cubicBezTo>
                <a:cubicBezTo>
                  <a:pt x="1377991" y="4258"/>
                  <a:pt x="1567664" y="-12410"/>
                  <a:pt x="1685109" y="0"/>
                </a:cubicBezTo>
                <a:cubicBezTo>
                  <a:pt x="1802554" y="12410"/>
                  <a:pt x="2193086" y="-14353"/>
                  <a:pt x="2383971" y="0"/>
                </a:cubicBezTo>
                <a:cubicBezTo>
                  <a:pt x="2574856" y="14353"/>
                  <a:pt x="2697477" y="-26142"/>
                  <a:pt x="2991394" y="0"/>
                </a:cubicBezTo>
                <a:cubicBezTo>
                  <a:pt x="3285311" y="26142"/>
                  <a:pt x="3423667" y="26544"/>
                  <a:pt x="3553097" y="0"/>
                </a:cubicBezTo>
                <a:cubicBezTo>
                  <a:pt x="3682527" y="-26544"/>
                  <a:pt x="4344147" y="50350"/>
                  <a:pt x="4572000" y="0"/>
                </a:cubicBezTo>
                <a:cubicBezTo>
                  <a:pt x="4571027" y="8304"/>
                  <a:pt x="4571522" y="21512"/>
                  <a:pt x="4572000" y="27432"/>
                </a:cubicBezTo>
                <a:cubicBezTo>
                  <a:pt x="4438349" y="5490"/>
                  <a:pt x="4090129" y="31231"/>
                  <a:pt x="3918857" y="27432"/>
                </a:cubicBezTo>
                <a:cubicBezTo>
                  <a:pt x="3747585" y="23633"/>
                  <a:pt x="3498826" y="6883"/>
                  <a:pt x="3357154" y="27432"/>
                </a:cubicBezTo>
                <a:cubicBezTo>
                  <a:pt x="3215482" y="47981"/>
                  <a:pt x="2784289" y="56849"/>
                  <a:pt x="2612571" y="27432"/>
                </a:cubicBezTo>
                <a:cubicBezTo>
                  <a:pt x="2440853" y="-1985"/>
                  <a:pt x="2261292" y="25951"/>
                  <a:pt x="2005149" y="27432"/>
                </a:cubicBezTo>
                <a:cubicBezTo>
                  <a:pt x="1749006" y="28913"/>
                  <a:pt x="1700078" y="34342"/>
                  <a:pt x="1489166" y="27432"/>
                </a:cubicBezTo>
                <a:cubicBezTo>
                  <a:pt x="1278254" y="20522"/>
                  <a:pt x="1077188" y="56916"/>
                  <a:pt x="790303" y="27432"/>
                </a:cubicBezTo>
                <a:cubicBezTo>
                  <a:pt x="503418" y="-2052"/>
                  <a:pt x="359168" y="57044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572000" h="27432" stroke="0" extrusionOk="0">
                <a:moveTo>
                  <a:pt x="0" y="0"/>
                </a:moveTo>
                <a:cubicBezTo>
                  <a:pt x="155698" y="6780"/>
                  <a:pt x="465972" y="13197"/>
                  <a:pt x="607423" y="0"/>
                </a:cubicBezTo>
                <a:cubicBezTo>
                  <a:pt x="748874" y="-13197"/>
                  <a:pt x="1014133" y="22994"/>
                  <a:pt x="1123406" y="0"/>
                </a:cubicBezTo>
                <a:cubicBezTo>
                  <a:pt x="1232679" y="-22994"/>
                  <a:pt x="1639431" y="-2997"/>
                  <a:pt x="1867989" y="0"/>
                </a:cubicBezTo>
                <a:cubicBezTo>
                  <a:pt x="2096547" y="2997"/>
                  <a:pt x="2265668" y="29557"/>
                  <a:pt x="2475411" y="0"/>
                </a:cubicBezTo>
                <a:cubicBezTo>
                  <a:pt x="2685154" y="-29557"/>
                  <a:pt x="2951491" y="73"/>
                  <a:pt x="3082834" y="0"/>
                </a:cubicBezTo>
                <a:cubicBezTo>
                  <a:pt x="3214177" y="-73"/>
                  <a:pt x="3641000" y="-33478"/>
                  <a:pt x="3827417" y="0"/>
                </a:cubicBezTo>
                <a:cubicBezTo>
                  <a:pt x="4013834" y="33478"/>
                  <a:pt x="4345917" y="14255"/>
                  <a:pt x="4572000" y="0"/>
                </a:cubicBezTo>
                <a:cubicBezTo>
                  <a:pt x="4572485" y="9333"/>
                  <a:pt x="4573278" y="19699"/>
                  <a:pt x="4572000" y="27432"/>
                </a:cubicBezTo>
                <a:cubicBezTo>
                  <a:pt x="4318030" y="43025"/>
                  <a:pt x="4161104" y="34314"/>
                  <a:pt x="4010297" y="27432"/>
                </a:cubicBezTo>
                <a:cubicBezTo>
                  <a:pt x="3859490" y="20550"/>
                  <a:pt x="3592529" y="6613"/>
                  <a:pt x="3357154" y="27432"/>
                </a:cubicBezTo>
                <a:cubicBezTo>
                  <a:pt x="3121779" y="48251"/>
                  <a:pt x="2884285" y="3780"/>
                  <a:pt x="2704011" y="27432"/>
                </a:cubicBezTo>
                <a:cubicBezTo>
                  <a:pt x="2523737" y="51084"/>
                  <a:pt x="2295944" y="32081"/>
                  <a:pt x="2096589" y="27432"/>
                </a:cubicBezTo>
                <a:cubicBezTo>
                  <a:pt x="1897234" y="22783"/>
                  <a:pt x="1623782" y="52518"/>
                  <a:pt x="1352006" y="27432"/>
                </a:cubicBezTo>
                <a:cubicBezTo>
                  <a:pt x="1080230" y="2346"/>
                  <a:pt x="869959" y="12864"/>
                  <a:pt x="607423" y="27432"/>
                </a:cubicBezTo>
                <a:cubicBezTo>
                  <a:pt x="344887" y="42000"/>
                  <a:pt x="188100" y="40051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9DFF48"/>
          </a:solidFill>
          <a:ln w="38100" cap="rnd">
            <a:solidFill>
              <a:srgbClr val="9DFF48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26">
            <a:extLst>
              <a:ext uri="{FF2B5EF4-FFF2-40B4-BE49-F238E27FC236}">
                <a16:creationId xmlns:a16="http://schemas.microsoft.com/office/drawing/2014/main" id="{F28B82B1-E269-4325-A665-6CFE5DEE5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27">
            <a:extLst>
              <a:ext uri="{FF2B5EF4-FFF2-40B4-BE49-F238E27FC236}">
                <a16:creationId xmlns:a16="http://schemas.microsoft.com/office/drawing/2014/main" id="{7C700527-76FD-4DF4-A597-6F5E089CA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Slide Number Placeholder 28">
            <a:extLst>
              <a:ext uri="{FF2B5EF4-FFF2-40B4-BE49-F238E27FC236}">
                <a16:creationId xmlns:a16="http://schemas.microsoft.com/office/drawing/2014/main" id="{B5EA49A9-01EB-4D60-A392-7DC9B625D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5273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</TotalTime>
  <Words>158</Words>
  <Application>Microsoft Office PowerPoint</Application>
  <PresentationFormat>Širokoúhlá obrazovka</PresentationFormat>
  <Paragraphs>17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Bahnschrift Light</vt:lpstr>
      <vt:lpstr>Modern Love</vt:lpstr>
      <vt:lpstr>The Hand</vt:lpstr>
      <vt:lpstr>SketchyVTI</vt:lpstr>
      <vt:lpstr>Prezentace</vt:lpstr>
      <vt:lpstr>Kdo jsme?    Wo we are?</vt:lpstr>
      <vt:lpstr>Co nabízíme?   What we offer?</vt:lpstr>
      <vt:lpstr>Kontakt</vt:lpstr>
      <vt:lpstr>Contact</vt:lpstr>
      <vt:lpstr>Děkujeme a těšíme se na Vás!  Thank you and we look forward to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</dc:title>
  <dc:creator>Tereza Anna Jarová</dc:creator>
  <cp:lastModifiedBy>Tereza Anna Jarová</cp:lastModifiedBy>
  <cp:revision>6</cp:revision>
  <dcterms:created xsi:type="dcterms:W3CDTF">2021-03-12T20:49:51Z</dcterms:created>
  <dcterms:modified xsi:type="dcterms:W3CDTF">2021-03-27T08:03:32Z</dcterms:modified>
</cp:coreProperties>
</file>