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E3"/>
    <a:srgbClr val="E6E4E6"/>
    <a:srgbClr val="D7D204"/>
    <a:srgbClr val="D6D600"/>
    <a:srgbClr val="FF630D"/>
    <a:srgbClr val="D4AC02"/>
    <a:srgbClr val="F87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282431"/>
      </p:ext>
    </p:extLst>
  </p:cSld>
  <p:clrMapOvr>
    <a:masterClrMapping/>
  </p:clrMapOvr>
  <p:transition spd="slow" advClick="0" advTm="54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282248"/>
      </p:ext>
    </p:extLst>
  </p:cSld>
  <p:clrMapOvr>
    <a:masterClrMapping/>
  </p:clrMapOvr>
  <p:transition spd="slow" advClick="0" advTm="54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675116"/>
      </p:ext>
    </p:extLst>
  </p:cSld>
  <p:clrMapOvr>
    <a:masterClrMapping/>
  </p:clrMapOvr>
  <p:transition spd="slow" advClick="0" advTm="54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438865"/>
      </p:ext>
    </p:extLst>
  </p:cSld>
  <p:clrMapOvr>
    <a:masterClrMapping/>
  </p:clrMapOvr>
  <p:transition spd="slow" advClick="0" advTm="54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203103"/>
      </p:ext>
    </p:extLst>
  </p:cSld>
  <p:clrMapOvr>
    <a:masterClrMapping/>
  </p:clrMapOvr>
  <p:transition spd="slow" advClick="0" advTm="54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952963"/>
      </p:ext>
    </p:extLst>
  </p:cSld>
  <p:clrMapOvr>
    <a:masterClrMapping/>
  </p:clrMapOvr>
  <p:transition spd="slow" advClick="0" advTm="54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53547"/>
      </p:ext>
    </p:extLst>
  </p:cSld>
  <p:clrMapOvr>
    <a:masterClrMapping/>
  </p:clrMapOvr>
  <p:transition spd="slow" advClick="0" advTm="54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611699"/>
      </p:ext>
    </p:extLst>
  </p:cSld>
  <p:clrMapOvr>
    <a:masterClrMapping/>
  </p:clrMapOvr>
  <p:transition spd="slow" advClick="0" advTm="54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44730"/>
      </p:ext>
    </p:extLst>
  </p:cSld>
  <p:clrMapOvr>
    <a:masterClrMapping/>
  </p:clrMapOvr>
  <p:transition spd="slow" advClick="0" advTm="54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966741"/>
      </p:ext>
    </p:extLst>
  </p:cSld>
  <p:clrMapOvr>
    <a:masterClrMapping/>
  </p:clrMapOvr>
  <p:transition spd="slow" advClick="0" advTm="54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861011"/>
      </p:ext>
    </p:extLst>
  </p:cSld>
  <p:clrMapOvr>
    <a:masterClrMapping/>
  </p:clrMapOvr>
  <p:transition spd="slow" advClick="0" advTm="54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7D204"/>
            </a:gs>
            <a:gs pos="8000">
              <a:srgbClr val="FF630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8386-5630-4F96-A8F5-01726538EEC7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F4A0-7FD0-498B-925C-823BA3463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40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4079697"/>
            <a:ext cx="9144000" cy="165576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Bahnschrift" panose="020B0502040204020203" pitchFamily="34" charset="0"/>
                <a:ea typeface="+mj-ea"/>
                <a:cs typeface="+mj-cs"/>
              </a:rPr>
              <a:t>Střední průmyslová škola stavební a Obchodní akademie arch. Jana </a:t>
            </a:r>
            <a:r>
              <a:rPr lang="cs-CZ" sz="2800" b="1" dirty="0" err="1">
                <a:solidFill>
                  <a:srgbClr val="000000"/>
                </a:solidFill>
                <a:latin typeface="Bahnschrift" panose="020B0502040204020203" pitchFamily="34" charset="0"/>
                <a:ea typeface="+mj-ea"/>
                <a:cs typeface="+mj-cs"/>
              </a:rPr>
              <a:t>Letzela</a:t>
            </a:r>
            <a:r>
              <a:rPr lang="cs-CZ" sz="2800" b="1" dirty="0">
                <a:solidFill>
                  <a:srgbClr val="000000"/>
                </a:solidFill>
                <a:latin typeface="Bahnschrift" panose="020B0502040204020203" pitchFamily="34" charset="0"/>
                <a:ea typeface="+mj-ea"/>
                <a:cs typeface="+mj-cs"/>
              </a:rPr>
              <a:t>, Náchod, příspěvková organizace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black">
          <a:xfrm>
            <a:off x="3089999" y="5257800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„Figurky do Vaší komůrky“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12900" r="14895" b="11366"/>
          <a:stretch/>
        </p:blipFill>
        <p:spPr>
          <a:xfrm>
            <a:off x="4224270" y="0"/>
            <a:ext cx="3743458" cy="40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16903"/>
      </p:ext>
    </p:extLst>
  </p:cSld>
  <p:clrMapOvr>
    <a:masterClrMapping/>
  </p:clrMapOvr>
  <p:transition spd="slow" advClick="0" advTm="9463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Ostatní předměty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6" y="1815193"/>
            <a:ext cx="4271736" cy="226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6" y="1948532"/>
            <a:ext cx="4308873" cy="430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" y="2959100"/>
            <a:ext cx="4080054" cy="408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770547"/>
      </p:ext>
    </p:extLst>
  </p:cSld>
  <p:clrMapOvr>
    <a:masterClrMapping/>
  </p:clrMapOvr>
  <p:transition spd="slow" advClick="0" advTm="10037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ahnschrift" panose="020B0502040204020203" pitchFamily="34" charset="0"/>
                <a:ea typeface="+mj-ea"/>
                <a:cs typeface="+mj-cs"/>
              </a:rPr>
              <a:t>Pocházíme </a:t>
            </a:r>
            <a:r>
              <a:rPr lang="cs-CZ" dirty="0">
                <a:latin typeface="Bahnschrift" panose="020B0502040204020203" pitchFamily="34" charset="0"/>
                <a:ea typeface="+mj-ea"/>
                <a:cs typeface="+mj-cs"/>
              </a:rPr>
              <a:t>z Obchodní Akademie v Náchodě</a:t>
            </a:r>
            <a:r>
              <a:rPr lang="cs-CZ" dirty="0" smtClean="0">
                <a:latin typeface="Bahnschrift" panose="020B0502040204020203" pitchFamily="34" charset="0"/>
                <a:ea typeface="+mj-ea"/>
                <a:cs typeface="+mj-cs"/>
              </a:rPr>
              <a:t>.</a:t>
            </a:r>
          </a:p>
          <a:p>
            <a:r>
              <a:rPr lang="cs-CZ" dirty="0" smtClean="0">
                <a:latin typeface="Bahnschrift" panose="020B0502040204020203" pitchFamily="34" charset="0"/>
                <a:ea typeface="+mj-ea"/>
                <a:cs typeface="+mj-cs"/>
              </a:rPr>
              <a:t>Na </a:t>
            </a:r>
            <a:r>
              <a:rPr lang="cs-CZ" dirty="0">
                <a:latin typeface="Bahnschrift" panose="020B0502040204020203" pitchFamily="34" charset="0"/>
                <a:ea typeface="+mj-ea"/>
                <a:cs typeface="+mj-cs"/>
              </a:rPr>
              <a:t>trhu působíme od listopadu </a:t>
            </a:r>
            <a:r>
              <a:rPr lang="cs-CZ" dirty="0" smtClean="0">
                <a:latin typeface="Bahnschrift" panose="020B0502040204020203" pitchFamily="34" charset="0"/>
                <a:ea typeface="+mj-ea"/>
                <a:cs typeface="+mj-cs"/>
              </a:rPr>
              <a:t>2021</a:t>
            </a:r>
          </a:p>
          <a:p>
            <a:r>
              <a:rPr lang="cs-CZ" dirty="0" smtClean="0">
                <a:latin typeface="Bahnschrift" panose="020B0502040204020203" pitchFamily="34" charset="0"/>
                <a:ea typeface="+mj-ea"/>
                <a:cs typeface="+mj-cs"/>
              </a:rPr>
              <a:t>Najdete nás také na </a:t>
            </a:r>
            <a:r>
              <a:rPr lang="cs-CZ" b="1" u="sng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www.elderienfigures.fun</a:t>
            </a:r>
            <a:r>
              <a:rPr lang="cs-CZ" dirty="0" smtClean="0">
                <a:latin typeface="Bahnschrift" panose="020B0502040204020203" pitchFamily="34" charset="0"/>
                <a:ea typeface="+mj-ea"/>
                <a:cs typeface="+mj-cs"/>
              </a:rPr>
              <a:t> a na </a:t>
            </a:r>
            <a:r>
              <a:rPr lang="cs-CZ" dirty="0" err="1" smtClean="0">
                <a:latin typeface="Bahnschrift" panose="020B0502040204020203" pitchFamily="34" charset="0"/>
                <a:ea typeface="+mj-ea"/>
                <a:cs typeface="+mj-cs"/>
              </a:rPr>
              <a:t>instagramu</a:t>
            </a:r>
            <a:r>
              <a:rPr lang="cs-CZ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cs-CZ" b="1" u="sng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@</a:t>
            </a:r>
            <a:r>
              <a:rPr lang="cs-CZ" b="1" u="sng" dirty="0" err="1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elderienfigures</a:t>
            </a:r>
            <a:endParaRPr lang="cs-CZ" b="1" u="sng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black">
          <a:xfrm>
            <a:off x="3090000" y="280459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O nás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435603"/>
      </p:ext>
    </p:extLst>
  </p:cSld>
  <p:clrMapOvr>
    <a:masterClrMapping/>
  </p:clrMapOvr>
  <p:transition spd="slow" advClick="0" advTm="10102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7D204"/>
            </a:gs>
            <a:gs pos="9000">
              <a:srgbClr val="FF630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5" y="1228348"/>
            <a:ext cx="6075583" cy="4559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9" y="3107196"/>
            <a:ext cx="4107176" cy="41071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" y="2088917"/>
            <a:ext cx="3600527" cy="2575014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Pop figurky</a:t>
            </a:r>
          </a:p>
        </p:txBody>
      </p:sp>
    </p:spTree>
    <p:extLst>
      <p:ext uri="{BB962C8B-B14F-4D97-AF65-F5344CB8AC3E}">
        <p14:creationId xmlns:p14="http://schemas.microsoft.com/office/powerpoint/2010/main" val="2986995779"/>
      </p:ext>
    </p:extLst>
  </p:cSld>
  <p:clrMapOvr>
    <a:masterClrMapping/>
  </p:clrMapOvr>
  <p:transition spd="slow" advClick="0" advTm="9972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Figurky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" y="1228348"/>
            <a:ext cx="3418246" cy="471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55" y="2209800"/>
            <a:ext cx="3263534" cy="353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19" y="1449462"/>
            <a:ext cx="3318416" cy="475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376519"/>
      </p:ext>
    </p:extLst>
  </p:cSld>
  <p:clrMapOvr>
    <a:masterClrMapping/>
  </p:clrMapOvr>
  <p:transition spd="slow" advClick="0" advTm="10087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Plyšáci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629341"/>
            <a:ext cx="3211568" cy="341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4" y="1629341"/>
            <a:ext cx="3761217" cy="491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Skupina 9"/>
          <p:cNvGrpSpPr/>
          <p:nvPr/>
        </p:nvGrpSpPr>
        <p:grpSpPr>
          <a:xfrm>
            <a:off x="447674" y="3022601"/>
            <a:ext cx="3425826" cy="3167868"/>
            <a:chOff x="4377267" y="3779536"/>
            <a:chExt cx="2777323" cy="2777323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267" y="3779536"/>
              <a:ext cx="2777323" cy="27773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ál 7"/>
            <p:cNvSpPr/>
            <p:nvPr/>
          </p:nvSpPr>
          <p:spPr>
            <a:xfrm>
              <a:off x="5678552" y="4292600"/>
              <a:ext cx="304800" cy="320654"/>
            </a:xfrm>
            <a:prstGeom prst="ellipse">
              <a:avLst/>
            </a:prstGeom>
            <a:solidFill>
              <a:srgbClr val="E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4944533" y="4334933"/>
              <a:ext cx="200619" cy="235988"/>
            </a:xfrm>
            <a:prstGeom prst="ellipse">
              <a:avLst/>
            </a:prstGeom>
            <a:solidFill>
              <a:srgbClr val="E2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0228407"/>
      </p:ext>
    </p:extLst>
  </p:cSld>
  <p:clrMapOvr>
    <a:masterClrMapping/>
  </p:clrMapOvr>
  <p:transition spd="slow" advClick="0" advTm="9878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Ostatní předměty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6" y="1815193"/>
            <a:ext cx="4271736" cy="226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6" y="1948532"/>
            <a:ext cx="4308873" cy="430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" y="2959100"/>
            <a:ext cx="4080054" cy="408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450730"/>
      </p:ext>
    </p:extLst>
  </p:cSld>
  <p:clrMapOvr>
    <a:masterClrMapping/>
  </p:clrMapOvr>
  <p:transition spd="slow" advClick="0" advTm="10037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5" y="1228348"/>
            <a:ext cx="6075583" cy="4559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9" y="3107196"/>
            <a:ext cx="4107176" cy="41071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" y="2088917"/>
            <a:ext cx="3600527" cy="2575014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Pop figurky</a:t>
            </a:r>
          </a:p>
        </p:txBody>
      </p:sp>
    </p:spTree>
    <p:extLst>
      <p:ext uri="{BB962C8B-B14F-4D97-AF65-F5344CB8AC3E}">
        <p14:creationId xmlns:p14="http://schemas.microsoft.com/office/powerpoint/2010/main" val="1495119067"/>
      </p:ext>
    </p:extLst>
  </p:cSld>
  <p:clrMapOvr>
    <a:masterClrMapping/>
  </p:clrMapOvr>
  <p:transition spd="slow" advClick="0" advTm="9972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Figurky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" y="1228348"/>
            <a:ext cx="3418246" cy="471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55" y="2209800"/>
            <a:ext cx="3263534" cy="353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19" y="1449462"/>
            <a:ext cx="3318416" cy="475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289030"/>
      </p:ext>
    </p:extLst>
  </p:cSld>
  <p:clrMapOvr>
    <a:masterClrMapping/>
  </p:clrMapOvr>
  <p:transition spd="slow" advClick="0" advTm="10087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black">
          <a:xfrm>
            <a:off x="3077627" y="231753"/>
            <a:ext cx="6012000" cy="9965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defPPr>
              <a:defRPr lang="en-US"/>
            </a:defPPr>
            <a:lvl1pPr algn="ctr" defTabSz="685800">
              <a:lnSpc>
                <a:spcPct val="110000"/>
              </a:lnSpc>
              <a:spcBef>
                <a:spcPct val="0"/>
              </a:spcBef>
              <a:buNone/>
              <a:defRPr sz="4800" b="1" cap="all" spc="150" baseline="0">
                <a:solidFill>
                  <a:srgbClr val="262626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Plyšáci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629341"/>
            <a:ext cx="3211568" cy="341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4" y="1629341"/>
            <a:ext cx="3761217" cy="491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Skupina 9"/>
          <p:cNvGrpSpPr/>
          <p:nvPr/>
        </p:nvGrpSpPr>
        <p:grpSpPr>
          <a:xfrm>
            <a:off x="447674" y="3022601"/>
            <a:ext cx="3425826" cy="3167868"/>
            <a:chOff x="4377267" y="3779536"/>
            <a:chExt cx="2777323" cy="2777323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267" y="3779536"/>
              <a:ext cx="2777323" cy="27773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ál 7"/>
            <p:cNvSpPr/>
            <p:nvPr/>
          </p:nvSpPr>
          <p:spPr>
            <a:xfrm>
              <a:off x="5678552" y="4292600"/>
              <a:ext cx="304800" cy="320654"/>
            </a:xfrm>
            <a:prstGeom prst="ellipse">
              <a:avLst/>
            </a:prstGeom>
            <a:solidFill>
              <a:srgbClr val="E6E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4944533" y="4334933"/>
              <a:ext cx="200619" cy="235988"/>
            </a:xfrm>
            <a:prstGeom prst="ellipse">
              <a:avLst/>
            </a:prstGeom>
            <a:solidFill>
              <a:srgbClr val="E2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97793131"/>
      </p:ext>
    </p:extLst>
  </p:cSld>
  <p:clrMapOvr>
    <a:masterClrMapping/>
  </p:clrMapOvr>
  <p:transition spd="slow" advClick="0" advTm="9878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59</Words>
  <Application>Microsoft Office PowerPoint</Application>
  <PresentationFormat>Širokoúhlá obrazovka</PresentationFormat>
  <Paragraphs>14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Elderien Figures s.r.o.</dc:title>
  <dc:creator>Černý Jan</dc:creator>
  <cp:lastModifiedBy>Černý Jan</cp:lastModifiedBy>
  <cp:revision>16</cp:revision>
  <dcterms:created xsi:type="dcterms:W3CDTF">2022-04-04T05:46:14Z</dcterms:created>
  <dcterms:modified xsi:type="dcterms:W3CDTF">2022-04-25T07:18:27Z</dcterms:modified>
</cp:coreProperties>
</file>