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1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EBFEE7-49A2-4430-B25E-624C9E53B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D225FE-4972-4AF1-BDF0-6AFD63EC0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2FCD44-ADEE-44E0-915C-06CA4706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03B2-8226-463E-A074-BFAA25AEA8A7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980DF4-E5C5-46F4-9C04-EEA3AC36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A73704-D0B0-43D1-AFC3-7858969D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25D0-2250-4219-BE48-E84CBF476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9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5550E-6794-45DA-8056-52765B73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A776BC-1185-44C9-A886-508898415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C10A9E-24A1-4AF9-BCDA-199C6782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03B2-8226-463E-A074-BFAA25AEA8A7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8A7250-1FFD-4E8D-83A7-5683B070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93415D-6BFD-4FE6-A6E8-81FE72EE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25D0-2250-4219-BE48-E84CBF476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54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E589217-EE71-4320-BB3F-8199B65A3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CEF694-2F37-4375-80E4-A10BD9D20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B37502-7369-4684-92E2-E76DA411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03B2-8226-463E-A074-BFAA25AEA8A7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A47283-E260-4F6E-8838-2584D1AC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2B9986-9AA2-4861-93B2-7D600D7F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25D0-2250-4219-BE48-E84CBF476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90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3403C1-024C-4902-9DEC-53D8B654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30BAB-6E91-4474-A637-68A446B12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CECF81-F9F7-4927-8CDB-2DFD27B9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03B2-8226-463E-A074-BFAA25AEA8A7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2C5FFC-71CA-4E59-B2CC-93D29CBA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A02F3E-3431-4EF2-A1D1-45227B60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25D0-2250-4219-BE48-E84CBF476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8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14CE3-4F26-45A3-8218-8569C491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931993-94FB-40A7-BBEF-EFED24D37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31E53D-33D1-4EB1-A9B8-9A6F673C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03B2-8226-463E-A074-BFAA25AEA8A7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9306E9-1129-48C2-B2EE-D3B27630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08B78D-FA36-4844-84FB-178960E8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25D0-2250-4219-BE48-E84CBF476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86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E9377-9EA1-4C0F-A617-23BB12FA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2A1278-8794-4315-A094-EE25228C5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6078F7-8EEB-4E7C-964B-26CD6E17D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A7941C-0630-4034-B75D-2223ADB9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03B2-8226-463E-A074-BFAA25AEA8A7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48903E-1BA7-4B81-B963-A2300997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61364E-E99E-4117-8476-A4A7E057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25D0-2250-4219-BE48-E84CBF476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03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70BC8-2936-4C6F-B4DC-7491BE66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FCD014-18C8-43F8-A552-3F4C51F9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A6BC5A-A890-4FE1-9AA9-B2575F2CD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5CD8F52-4CC1-438A-A5BF-1723512EF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AB7AF94-6AC8-4452-8D6C-524DA7FF7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2478DFA-47B6-472B-BDC0-E2861416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03B2-8226-463E-A074-BFAA25AEA8A7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48540BA-7E95-4D16-9CC2-07FE67C4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0FE2489-235C-49C9-88C0-E081BCF2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25D0-2250-4219-BE48-E84CBF476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22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8FFCD-0EFB-4B69-8C40-D63991A0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FFE40DD-A165-42C8-A90C-7198EFDD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03B2-8226-463E-A074-BFAA25AEA8A7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D54FEE-265C-4F06-8F08-115464EC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3FD701-ED63-4823-8EC8-62BF1DF8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25D0-2250-4219-BE48-E84CBF476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27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E45F9A8-DA7F-4174-8D9E-9AD17E4A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03B2-8226-463E-A074-BFAA25AEA8A7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DAFFCD2-4E7D-4882-B66E-5D5A8869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A66A9B-3B8F-483A-9128-D527DA4E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25D0-2250-4219-BE48-E84CBF476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31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D568B-AA62-42B2-B277-7C8A26101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79240B-489C-4744-A562-2091A485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AF9029-2197-4C8E-9C1B-5D1A6BE05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B2AE0E-4382-4297-9D0A-AD39A03A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03B2-8226-463E-A074-BFAA25AEA8A7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73A633-E2CA-423E-8C48-822B3936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1D9F7B-6A74-4D76-B278-AFDDFA34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25D0-2250-4219-BE48-E84CBF476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09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6F0FD-23B8-4BCF-92C0-1201A9AB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ED53B1E-DF55-4338-9E8E-CF92A4A32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670CDB-0889-4BB7-89EF-661D0BAAD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C71A2C-9D77-48D0-9BC1-22ABE10F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03B2-8226-463E-A074-BFAA25AEA8A7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3304A4-56E7-4DE6-851F-5A931BDA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294F2D-42FA-4427-98C3-33A2FF59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25D0-2250-4219-BE48-E84CBF476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22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505B4B4-E83B-4503-A8FA-E0EAD417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DA636C-29E0-4A91-98D9-2CA81C03F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D5E90F-0C09-44AC-AE0E-DF86BE85E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F03B2-8226-463E-A074-BFAA25AEA8A7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D5EAF5-B6D7-4C61-ADAD-1AF8632E7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444341-8E5B-40EC-BCAA-3580C28DB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C25D0-2250-4219-BE48-E84CBF476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6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6A805-1A56-495F-9C83-5DD084F6C8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6BD3B8-0327-486B-A073-7F3B50D3AF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FACC2C-DE85-49E6-A452-66D1B3D79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468" r="499" b="468"/>
          <a:stretch>
            <a:fillRect/>
          </a:stretch>
        </p:blipFill>
        <p:spPr bwMode="auto">
          <a:xfrm>
            <a:off x="-1" y="-57676"/>
            <a:ext cx="12192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230A049-0C52-41EB-A9C6-9A6CD483C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1573" r="1430" b="1801"/>
          <a:stretch>
            <a:fillRect/>
          </a:stretch>
        </p:blipFill>
        <p:spPr bwMode="auto">
          <a:xfrm>
            <a:off x="2481261" y="912811"/>
            <a:ext cx="7229475" cy="503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0D07FBC-D9F8-4E64-8139-613D5EBDA514}"/>
              </a:ext>
            </a:extLst>
          </p:cNvPr>
          <p:cNvSpPr txBox="1"/>
          <p:nvPr/>
        </p:nvSpPr>
        <p:spPr>
          <a:xfrm>
            <a:off x="3455655" y="4846848"/>
            <a:ext cx="5280686" cy="178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kern="1400" dirty="0">
                <a:ln w="19050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000000"/>
                </a:solidFill>
                <a:effectLst>
                  <a:outerShdw blurRad="63500" sx="102000" sy="102000" algn="ctr">
                    <a:srgbClr val="000000">
                      <a:alpha val="40000"/>
                    </a:srgbClr>
                  </a:outerShdw>
                </a:effectLst>
                <a:latin typeface="Tw Cen MT" panose="020B0602020104020603" pitchFamily="34" charset="-18"/>
              </a:rPr>
              <a:t>CHOOSE YOUR PROGRAM</a:t>
            </a:r>
            <a:endParaRPr lang="cs-CZ" sz="3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r>
              <a:rPr lang="cs-CZ" sz="1800" kern="1400" dirty="0">
                <a:ln w="19050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000000"/>
                </a:solidFill>
                <a:effectLst>
                  <a:outerShdw blurRad="63500" sx="102000" sy="102000" algn="ctr">
                    <a:srgbClr val="000000">
                      <a:alpha val="40000"/>
                    </a:srgbClr>
                  </a:outerShdw>
                </a:effectLst>
                <a:latin typeface="Tw Cen MT" panose="020B0602020104020603" pitchFamily="34" charset="-18"/>
              </a:rPr>
              <a:t> </a:t>
            </a:r>
            <a:endParaRPr lang="cs-CZ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21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6A805-1A56-495F-9C83-5DD084F6C8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6BD3B8-0327-486B-A073-7F3B50D3AF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FACC2C-DE85-49E6-A452-66D1B3D79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468" r="499" b="468"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9AFD615-E5AC-4C1B-A822-0DEFF5E4CDE2}"/>
              </a:ext>
            </a:extLst>
          </p:cNvPr>
          <p:cNvSpPr txBox="1"/>
          <p:nvPr/>
        </p:nvSpPr>
        <p:spPr>
          <a:xfrm>
            <a:off x="3101007" y="344556"/>
            <a:ext cx="5989983" cy="101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19000"/>
              </a:lnSpc>
              <a:spcAft>
                <a:spcPts val="600"/>
              </a:spcAft>
            </a:pPr>
            <a:r>
              <a:rPr lang="cs-CZ" sz="5400" b="1" kern="1400" cap="all" spc="3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SOBOTA</a:t>
            </a:r>
            <a:endParaRPr lang="cs-CZ" sz="5400" kern="1400" spc="30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8AF611-90AF-4F2B-84F4-F9824FE8C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3" b="9406"/>
          <a:stretch>
            <a:fillRect/>
          </a:stretch>
        </p:blipFill>
        <p:spPr bwMode="auto">
          <a:xfrm>
            <a:off x="1851422" y="1708253"/>
            <a:ext cx="3640137" cy="4149725"/>
          </a:xfrm>
          <a:prstGeom prst="rect">
            <a:avLst/>
          </a:prstGeom>
          <a:noFill/>
          <a:ln w="63500" algn="ctr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100B63B-F478-4BE0-9AE7-10B2C5C34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81" y="2138090"/>
            <a:ext cx="5067300" cy="3067050"/>
          </a:xfrm>
          <a:prstGeom prst="rect">
            <a:avLst/>
          </a:prstGeom>
          <a:noFill/>
          <a:ln w="63500" algn="ctr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2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6A805-1A56-495F-9C83-5DD084F6C8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6BD3B8-0327-486B-A073-7F3B50D3AF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FACC2C-DE85-49E6-A452-66D1B3D79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468" r="499" b="468"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9AFD615-E5AC-4C1B-A822-0DEFF5E4CDE2}"/>
              </a:ext>
            </a:extLst>
          </p:cNvPr>
          <p:cNvSpPr txBox="1"/>
          <p:nvPr/>
        </p:nvSpPr>
        <p:spPr>
          <a:xfrm>
            <a:off x="3101007" y="344556"/>
            <a:ext cx="5989983" cy="101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5400" b="1" kern="1400" cap="all" spc="3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NEDĚLE</a:t>
            </a:r>
            <a:endParaRPr lang="cs-CZ" sz="5400" kern="1400" spc="30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1A8ABC2-C94C-4E9A-88AA-9BA13B7FB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95" y="3160712"/>
            <a:ext cx="6157825" cy="3091895"/>
          </a:xfrm>
          <a:prstGeom prst="rect">
            <a:avLst/>
          </a:prstGeom>
          <a:noFill/>
          <a:ln w="63500" algn="ctr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ctr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FB3769A8-B299-4EF5-A6E8-7D22341C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-1193" r="4402" b="43460"/>
          <a:stretch>
            <a:fillRect/>
          </a:stretch>
        </p:blipFill>
        <p:spPr bwMode="auto">
          <a:xfrm>
            <a:off x="813956" y="1452358"/>
            <a:ext cx="5282044" cy="3391423"/>
          </a:xfrm>
          <a:prstGeom prst="rect">
            <a:avLst/>
          </a:prstGeom>
          <a:noFill/>
          <a:ln w="63500" algn="ctr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1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6A805-1A56-495F-9C83-5DD084F6C8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6BD3B8-0327-486B-A073-7F3B50D3AF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FACC2C-DE85-49E6-A452-66D1B3D79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468" r="499" b="468"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5A9A839-DFC2-49C3-9C68-F63AE493BBB5}"/>
              </a:ext>
            </a:extLst>
          </p:cNvPr>
          <p:cNvSpPr txBox="1"/>
          <p:nvPr/>
        </p:nvSpPr>
        <p:spPr>
          <a:xfrm>
            <a:off x="2129929" y="2107996"/>
            <a:ext cx="7689931" cy="242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6600" b="1" kern="1400" cap="all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Těšíme se na vaši návštěvu!!!</a:t>
            </a:r>
            <a:r>
              <a:rPr lang="en-US" sz="6600" kern="14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C1A66F2-7EFA-4C66-9FD6-6F965D487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893" y="5730775"/>
            <a:ext cx="9207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D77CD3B-4B2C-4DD7-8B6D-141459F42EA5}"/>
              </a:ext>
            </a:extLst>
          </p:cNvPr>
          <p:cNvSpPr txBox="1"/>
          <p:nvPr/>
        </p:nvSpPr>
        <p:spPr>
          <a:xfrm>
            <a:off x="9819860" y="5904269"/>
            <a:ext cx="2025747" cy="149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kern="14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gravityfilms21</a:t>
            </a:r>
            <a:endParaRPr lang="cs-CZ" sz="2400" kern="140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kern="14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</a:p>
          <a:p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13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09F6-F99C-4524-9AD4-DEE12798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F15AE4-4F28-4E1C-B4CC-79E4A038F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71718A-5F1F-4206-AB26-54E96A3FD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468" r="499" b="468"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114ED58-27AC-4EB2-8143-EF77AE031A3B}"/>
              </a:ext>
            </a:extLst>
          </p:cNvPr>
          <p:cNvSpPr txBox="1"/>
          <p:nvPr/>
        </p:nvSpPr>
        <p:spPr>
          <a:xfrm>
            <a:off x="3101007" y="344556"/>
            <a:ext cx="5989983" cy="101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19000"/>
              </a:lnSpc>
              <a:spcAft>
                <a:spcPts val="600"/>
              </a:spcAft>
            </a:pPr>
            <a:r>
              <a:rPr lang="cs-CZ" sz="5400" b="1" kern="1400" cap="all" spc="3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SATURDAY</a:t>
            </a:r>
            <a:endParaRPr lang="cs-CZ" sz="5400" kern="1400" spc="30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7FF6391-D00B-4B54-AA59-96C01A653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3" b="9406"/>
          <a:stretch>
            <a:fillRect/>
          </a:stretch>
        </p:blipFill>
        <p:spPr bwMode="auto">
          <a:xfrm>
            <a:off x="1851422" y="1708253"/>
            <a:ext cx="3640137" cy="4149725"/>
          </a:xfrm>
          <a:prstGeom prst="rect">
            <a:avLst/>
          </a:prstGeom>
          <a:noFill/>
          <a:ln w="63500" algn="ctr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3772A07-8F42-4329-8400-0CF10AA18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81" y="2138090"/>
            <a:ext cx="5067300" cy="3067050"/>
          </a:xfrm>
          <a:prstGeom prst="rect">
            <a:avLst/>
          </a:prstGeom>
          <a:noFill/>
          <a:ln w="63500" algn="ctr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5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7DC0D-54C9-47CE-83CC-A38E32CB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30AD4C-933B-4B76-AF1B-6BD3CE7CF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A16D61-4963-45EF-889F-09150877D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468" r="499" b="468"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7A67B5A-E9E8-4B32-A2F8-D0ADE8B53624}"/>
              </a:ext>
            </a:extLst>
          </p:cNvPr>
          <p:cNvSpPr txBox="1"/>
          <p:nvPr/>
        </p:nvSpPr>
        <p:spPr>
          <a:xfrm>
            <a:off x="3101007" y="344556"/>
            <a:ext cx="5989983" cy="101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5400" b="1" kern="1400" cap="all" spc="3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SUNDAY</a:t>
            </a:r>
            <a:endParaRPr lang="cs-CZ" sz="5400" kern="1400" spc="30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086457B-8538-49A4-B8CC-7E260ED7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95" y="3160712"/>
            <a:ext cx="6157825" cy="3091895"/>
          </a:xfrm>
          <a:prstGeom prst="rect">
            <a:avLst/>
          </a:prstGeom>
          <a:noFill/>
          <a:ln w="63500" algn="ctr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ctr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9FCF53A-C921-4420-9021-72636A968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-1193" r="4402" b="43460"/>
          <a:stretch>
            <a:fillRect/>
          </a:stretch>
        </p:blipFill>
        <p:spPr bwMode="auto">
          <a:xfrm>
            <a:off x="813956" y="1452358"/>
            <a:ext cx="5282044" cy="3391423"/>
          </a:xfrm>
          <a:prstGeom prst="rect">
            <a:avLst/>
          </a:prstGeom>
          <a:noFill/>
          <a:ln w="63500" algn="ctr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2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4C833-FFBE-4668-B05C-D40F764B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DA192F-C01F-4373-9253-FADB8DC61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F77C46-0176-44D6-8525-D52BA2DDB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468" r="499" b="468"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D60C92B-4991-4F24-A206-12D88F22AEE7}"/>
              </a:ext>
            </a:extLst>
          </p:cNvPr>
          <p:cNvSpPr txBox="1"/>
          <p:nvPr/>
        </p:nvSpPr>
        <p:spPr>
          <a:xfrm>
            <a:off x="2129929" y="2107996"/>
            <a:ext cx="7689931" cy="289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600" kern="14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WE LOOK FORWARD TO YOUR VISIT!</a:t>
            </a:r>
            <a:r>
              <a:rPr lang="cs-CZ" sz="6600" kern="14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!!</a:t>
            </a:r>
            <a:endParaRPr lang="en-US" sz="6600" kern="14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899D05C-BA96-465B-BB56-22DC05839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893" y="5730775"/>
            <a:ext cx="9207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CF53524-40CE-4826-BA4A-D0074E53EA3F}"/>
              </a:ext>
            </a:extLst>
          </p:cNvPr>
          <p:cNvSpPr txBox="1"/>
          <p:nvPr/>
        </p:nvSpPr>
        <p:spPr>
          <a:xfrm>
            <a:off x="9819860" y="5904269"/>
            <a:ext cx="2025747" cy="149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kern="14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gravityfilms21</a:t>
            </a:r>
            <a:endParaRPr lang="cs-CZ" sz="2400" kern="140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kern="14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</a:p>
          <a:p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2133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714ED2CB99DE4DB712CFDD1FB24C40" ma:contentTypeVersion="13" ma:contentTypeDescription="Vytvoří nový dokument" ma:contentTypeScope="" ma:versionID="f0b8650c3e78d5d01ef01f84e33ffe11">
  <xsd:schema xmlns:xsd="http://www.w3.org/2001/XMLSchema" xmlns:xs="http://www.w3.org/2001/XMLSchema" xmlns:p="http://schemas.microsoft.com/office/2006/metadata/properties" xmlns:ns3="59bcf363-a8ad-4d66-8ee3-bde4c3563aec" xmlns:ns4="783c4d09-7fb0-4d0d-a94d-516e15dd2a3c" targetNamespace="http://schemas.microsoft.com/office/2006/metadata/properties" ma:root="true" ma:fieldsID="141c5eb568c4d8beab112e444f952efe" ns3:_="" ns4:_="">
    <xsd:import namespace="59bcf363-a8ad-4d66-8ee3-bde4c3563aec"/>
    <xsd:import namespace="783c4d09-7fb0-4d0d-a94d-516e15dd2a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cf363-a8ad-4d66-8ee3-bde4c3563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c4d09-7fb0-4d0d-a94d-516e15dd2a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E875A1-3613-4D03-B0AD-6B9062870A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17C774-B1F1-43B3-8FC0-38DDD48C9700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783c4d09-7fb0-4d0d-a94d-516e15dd2a3c"/>
    <ds:schemaRef ds:uri="59bcf363-a8ad-4d66-8ee3-bde4c3563ae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76FB54-0C4B-42F3-8CF8-BA2E60CF3B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cf363-a8ad-4d66-8ee3-bde4c3563aec"/>
    <ds:schemaRef ds:uri="783c4d09-7fb0-4d0d-a94d-516e15dd2a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28</Words>
  <Application>Microsoft Office PowerPoint</Application>
  <PresentationFormat>Širokoúhlá obrazovka</PresentationFormat>
  <Paragraphs>14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 Cen MT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Klicnarová Adéla</dc:creator>
  <cp:lastModifiedBy>Žáková Martina</cp:lastModifiedBy>
  <cp:revision>5</cp:revision>
  <dcterms:created xsi:type="dcterms:W3CDTF">2022-04-29T13:59:50Z</dcterms:created>
  <dcterms:modified xsi:type="dcterms:W3CDTF">2022-04-30T17:02:38Z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0x010100E2714ED2CB99DE4DB712CFDD1FB24C40</vt:lpwstr>
  </property>
</Properties>
</file>